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029200" cy="3886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elveticish Bold" panose="020B0704020202020204" pitchFamily="34" charset="0"/>
      <p:regular r:id="rId7"/>
      <p:bold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laylist Script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211" d="100"/>
          <a:sy n="211" d="100"/>
        </p:scale>
        <p:origin x="19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699" r="35348" b="27452"/>
          <a:stretch>
            <a:fillRect/>
          </a:stretch>
        </p:blipFill>
        <p:spPr>
          <a:xfrm>
            <a:off x="0" y="0"/>
            <a:ext cx="1510947" cy="28193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3000"/>
          </a:blip>
          <a:srcRect l="8933" r="1852"/>
          <a:stretch>
            <a:fillRect/>
          </a:stretch>
        </p:blipFill>
        <p:spPr>
          <a:xfrm>
            <a:off x="1510947" y="1174232"/>
            <a:ext cx="3624640" cy="27119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0947" y="1404361"/>
            <a:ext cx="3518253" cy="113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Helveticish Bold"/>
              </a:rPr>
              <a:t>Congratulations 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Helveticish Bold"/>
              </a:rPr>
              <a:t>[Your Name here]!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Helveticish Bold"/>
              </a:rPr>
              <a:t>B.S. in [   ]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Helveticish Bold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Helveticish Bold"/>
              </a:rPr>
              <a:t>[your text here]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10947" y="0"/>
            <a:ext cx="3518253" cy="1174232"/>
            <a:chOff x="0" y="0"/>
            <a:chExt cx="3150331" cy="10514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50331" cy="1051436"/>
            </a:xfrm>
            <a:custGeom>
              <a:avLst/>
              <a:gdLst/>
              <a:ahLst/>
              <a:cxnLst/>
              <a:rect l="l" t="t" r="r" b="b"/>
              <a:pathLst>
                <a:path w="3150331" h="1051436">
                  <a:moveTo>
                    <a:pt x="0" y="0"/>
                  </a:moveTo>
                  <a:lnTo>
                    <a:pt x="3150331" y="0"/>
                  </a:lnTo>
                  <a:lnTo>
                    <a:pt x="3150331" y="1051436"/>
                  </a:lnTo>
                  <a:lnTo>
                    <a:pt x="0" y="1051436"/>
                  </a:lnTo>
                  <a:close/>
                </a:path>
              </a:pathLst>
            </a:custGeom>
            <a:solidFill>
              <a:srgbClr val="09674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2819324"/>
            <a:ext cx="1510947" cy="1064231"/>
            <a:chOff x="0" y="0"/>
            <a:chExt cx="2215757" cy="1560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5757" cy="1560662"/>
            </a:xfrm>
            <a:custGeom>
              <a:avLst/>
              <a:gdLst/>
              <a:ahLst/>
              <a:cxnLst/>
              <a:rect l="l" t="t" r="r" b="b"/>
              <a:pathLst>
                <a:path w="2215757" h="1560662">
                  <a:moveTo>
                    <a:pt x="0" y="0"/>
                  </a:moveTo>
                  <a:lnTo>
                    <a:pt x="2215757" y="0"/>
                  </a:lnTo>
                  <a:lnTo>
                    <a:pt x="2215757" y="1560662"/>
                  </a:lnTo>
                  <a:lnTo>
                    <a:pt x="0" y="1560662"/>
                  </a:lnTo>
                  <a:close/>
                </a:path>
              </a:pathLst>
            </a:custGeom>
            <a:solidFill>
              <a:srgbClr val="09674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269" y="2949480"/>
            <a:ext cx="1022409" cy="79236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10947" y="442362"/>
            <a:ext cx="3518253" cy="470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9"/>
              </a:lnSpc>
            </a:pPr>
            <a:r>
              <a:rPr lang="en-US" sz="4000">
                <a:solidFill>
                  <a:srgbClr val="FFFFFF"/>
                </a:solidFill>
                <a:latin typeface="Playlist Script"/>
              </a:rPr>
              <a:t>Class of 2021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10947" y="954315"/>
            <a:ext cx="3518253" cy="439833"/>
            <a:chOff x="0" y="0"/>
            <a:chExt cx="4571468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571468" cy="69850"/>
            </a:xfrm>
            <a:custGeom>
              <a:avLst/>
              <a:gdLst/>
              <a:ahLst/>
              <a:cxnLst/>
              <a:rect l="l" t="t" r="r" b="b"/>
              <a:pathLst>
                <a:path w="4571468" h="69850">
                  <a:moveTo>
                    <a:pt x="42806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571468" y="69850"/>
                  </a:lnTo>
                  <a:lnTo>
                    <a:pt x="4571468" y="0"/>
                  </a:lnTo>
                  <a:close/>
                </a:path>
              </a:pathLst>
            </a:custGeom>
            <a:solidFill>
              <a:srgbClr val="FFCD3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2599407"/>
            <a:ext cx="1510947" cy="439833"/>
            <a:chOff x="0" y="0"/>
            <a:chExt cx="196326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1963260" cy="69850"/>
            </a:xfrm>
            <a:custGeom>
              <a:avLst/>
              <a:gdLst/>
              <a:ahLst/>
              <a:cxnLst/>
              <a:rect l="l" t="t" r="r" b="b"/>
              <a:pathLst>
                <a:path w="1963260" h="69850">
                  <a:moveTo>
                    <a:pt x="167243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63260" y="69850"/>
                  </a:lnTo>
                  <a:lnTo>
                    <a:pt x="1963260" y="0"/>
                  </a:lnTo>
                  <a:close/>
                </a:path>
              </a:pathLst>
            </a:custGeom>
            <a:solidFill>
              <a:srgbClr val="FFCD3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510947" y="141540"/>
            <a:ext cx="3518253" cy="14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115">
                <a:solidFill>
                  <a:srgbClr val="FFFFFF"/>
                </a:solidFill>
                <a:latin typeface="Helveticish Bold"/>
              </a:rPr>
              <a:t>GEORGE MASON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0947" y="913442"/>
            <a:ext cx="3518253" cy="1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115">
                <a:solidFill>
                  <a:srgbClr val="FFFFFF"/>
                </a:solidFill>
                <a:latin typeface="Helveticish Bold"/>
              </a:rPr>
              <a:t>#MASON2021      </a:t>
            </a:r>
            <a:r>
              <a:rPr lang="en-US" sz="800" spc="115" dirty="0">
                <a:solidFill>
                  <a:srgbClr val="FFFFFF"/>
                </a:solidFill>
                <a:latin typeface="Helveticish Bold"/>
              </a:rPr>
              <a:t>#MASONSCIENCE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1972627"/>
            <a:ext cx="151094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"/>
              </a:rPr>
              <a:t>[your pic here]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Helveticish Bold</vt:lpstr>
      <vt:lpstr>Calibri</vt:lpstr>
      <vt:lpstr>Open Sans</vt:lpstr>
      <vt:lpstr>Arial</vt:lpstr>
      <vt:lpstr>Playlist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2020--Design Template#2</dc:title>
  <cp:lastModifiedBy>Natasha Gilliam</cp:lastModifiedBy>
  <cp:revision>2</cp:revision>
  <dcterms:created xsi:type="dcterms:W3CDTF">2006-08-16T00:00:00Z</dcterms:created>
  <dcterms:modified xsi:type="dcterms:W3CDTF">2021-04-06T19:25:17Z</dcterms:modified>
  <dc:identifier>DAD8u1LNrG8</dc:identifier>
</cp:coreProperties>
</file>