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2918400"/>
  <p:notesSz cx="43435588" cy="32462788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C48"/>
    <a:srgbClr val="FFFFFF"/>
    <a:srgbClr val="E2A848"/>
    <a:srgbClr val="1E6238"/>
    <a:srgbClr val="108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27" d="100"/>
          <a:sy n="27" d="100"/>
        </p:scale>
        <p:origin x="1520" y="408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C669-8878-42A9-AC3A-738F4136D1DC}" type="datetimeFigureOut">
              <a:rPr lang="en-US" smtClean="0"/>
              <a:pPr/>
              <a:t>2/19/25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C669-8878-42A9-AC3A-738F4136D1DC}" type="datetimeFigureOut">
              <a:rPr lang="en-US" smtClean="0"/>
              <a:pPr/>
              <a:t>2/19/25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C669-8878-42A9-AC3A-738F4136D1DC}" type="datetimeFigureOut">
              <a:rPr lang="en-US" smtClean="0"/>
              <a:pPr/>
              <a:t>2/19/25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C669-8878-42A9-AC3A-738F4136D1DC}" type="datetimeFigureOut">
              <a:rPr lang="en-US" smtClean="0"/>
              <a:pPr/>
              <a:t>2/19/25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C669-8878-42A9-AC3A-738F4136D1DC}" type="datetimeFigureOut">
              <a:rPr lang="en-US" smtClean="0"/>
              <a:pPr/>
              <a:t>2/19/25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C669-8878-42A9-AC3A-738F4136D1DC}" type="datetimeFigureOut">
              <a:rPr lang="en-US" smtClean="0"/>
              <a:pPr/>
              <a:t>2/19/25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C669-8878-42A9-AC3A-738F4136D1DC}" type="datetimeFigureOut">
              <a:rPr lang="en-US" smtClean="0"/>
              <a:pPr/>
              <a:t>2/19/25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134E4DB-145C-23ED-DEC4-890FF1F0E15D}"/>
              </a:ext>
            </a:extLst>
          </p:cNvPr>
          <p:cNvGrpSpPr/>
          <p:nvPr userDrawn="1"/>
        </p:nvGrpSpPr>
        <p:grpSpPr>
          <a:xfrm>
            <a:off x="29565600" y="-1828800"/>
            <a:ext cx="14743224" cy="8077200"/>
            <a:chOff x="29565600" y="-1828800"/>
            <a:chExt cx="14743224" cy="8077200"/>
          </a:xfrm>
        </p:grpSpPr>
        <p:pic>
          <p:nvPicPr>
            <p:cNvPr id="11" name="Picture 10" descr="A yellow and black logo&#10;&#10;Description automatically generated">
              <a:extLst>
                <a:ext uri="{FF2B5EF4-FFF2-40B4-BE49-F238E27FC236}">
                  <a16:creationId xmlns:a16="http://schemas.microsoft.com/office/drawing/2014/main" id="{FA3D8340-6086-8153-D879-D10C6274260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624000" y="381000"/>
              <a:ext cx="4684824" cy="5867400"/>
            </a:xfrm>
            <a:prstGeom prst="rect">
              <a:avLst/>
            </a:prstGeom>
          </p:spPr>
        </p:pic>
        <p:pic>
          <p:nvPicPr>
            <p:cNvPr id="12" name="Picture 11" descr="A yellow letter on a black background&#10;&#10;Description automatically generated">
              <a:extLst>
                <a:ext uri="{FF2B5EF4-FFF2-40B4-BE49-F238E27FC236}">
                  <a16:creationId xmlns:a16="http://schemas.microsoft.com/office/drawing/2014/main" id="{AE858EB5-C5B9-2A2C-60E8-D927B48E843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565600" y="-1828800"/>
              <a:ext cx="8951637" cy="7459698"/>
            </a:xfrm>
            <a:prstGeom prst="rect">
              <a:avLst/>
            </a:prstGeom>
          </p:spPr>
        </p:pic>
        <p:pic>
          <p:nvPicPr>
            <p:cNvPr id="13" name="Picture 12" descr="A logo with text on it&#10;&#10;AI-generated content may be incorrect.">
              <a:extLst>
                <a:ext uri="{FF2B5EF4-FFF2-40B4-BE49-F238E27FC236}">
                  <a16:creationId xmlns:a16="http://schemas.microsoft.com/office/drawing/2014/main" id="{EE1B1888-4A8B-16B1-FF76-70170261A9A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613032" y="685800"/>
              <a:ext cx="8957790" cy="4648200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C669-8878-42A9-AC3A-738F4136D1DC}" type="datetimeFigureOut">
              <a:rPr lang="en-US" smtClean="0"/>
              <a:pPr/>
              <a:t>2/19/25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C669-8878-42A9-AC3A-738F4136D1DC}" type="datetimeFigureOut">
              <a:rPr lang="en-US" smtClean="0"/>
              <a:pPr/>
              <a:t>2/19/25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C669-8878-42A9-AC3A-738F4136D1DC}" type="datetimeFigureOut">
              <a:rPr lang="en-US" smtClean="0"/>
              <a:pPr/>
              <a:t>2/19/25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C669-8878-42A9-AC3A-738F4136D1DC}" type="datetimeFigureOut">
              <a:rPr lang="en-US" smtClean="0"/>
              <a:pPr/>
              <a:t>2/19/25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9C669-8878-42A9-AC3A-738F4136D1DC}" type="datetimeFigureOut">
              <a:rPr lang="en-US" smtClean="0"/>
              <a:pPr/>
              <a:t>2/19/25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1392E-40BB-4D74-A00B-A730717331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0" y="5867400"/>
            <a:ext cx="43891200" cy="2697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ptos" panose="020B0004020202020204" pitchFamily="34" charset="0"/>
              <a:cs typeface="Myriad Pro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6078200" y="6553200"/>
            <a:ext cx="12801600" cy="15316200"/>
          </a:xfrm>
          <a:prstGeom prst="rect">
            <a:avLst/>
          </a:prstGeom>
          <a:noFill/>
          <a:ln w="190500">
            <a:solidFill>
              <a:schemeClr val="tx1"/>
            </a:solidFill>
          </a:ln>
        </p:spPr>
        <p:txBody>
          <a:bodyPr wrap="square" lIns="457200" tIns="274320" rIns="457200" bIns="457200" rtlCol="0">
            <a:noAutofit/>
          </a:bodyPr>
          <a:lstStyle/>
          <a:p>
            <a:pPr algn="ctr">
              <a:spcBef>
                <a:spcPts val="50"/>
              </a:spcBef>
            </a:pPr>
            <a:r>
              <a:rPr lang="en-US" sz="4000" b="1" dirty="0">
                <a:latin typeface="Aptos" panose="020B0004020202020204" pitchFamily="34" charset="0"/>
                <a:cs typeface="Myriad Pro"/>
              </a:rPr>
              <a:t>Methodology</a:t>
            </a:r>
          </a:p>
          <a:p>
            <a:pPr algn="just">
              <a:spcBef>
                <a:spcPts val="600"/>
              </a:spcBef>
              <a:buNone/>
              <a:tabLst>
                <a:tab pos="342900" algn="l"/>
              </a:tabLst>
            </a:pPr>
            <a:r>
              <a:rPr lang="en-US" sz="2800" dirty="0">
                <a:latin typeface="Aptos" panose="020B0004020202020204" pitchFamily="34" charset="0"/>
                <a:cs typeface="Myriad Pro"/>
              </a:rPr>
              <a:t>These are my methods.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0"/>
            <a:ext cx="43891200" cy="5867400"/>
          </a:xfrm>
          <a:prstGeom prst="rect">
            <a:avLst/>
          </a:prstGeom>
          <a:gradFill flip="none" rotWithShape="1">
            <a:gsLst>
              <a:gs pos="18000">
                <a:srgbClr val="1E6238"/>
              </a:gs>
              <a:gs pos="78000">
                <a:srgbClr val="FFC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0" tIns="457200" rIns="457200" bIns="457200" rtlCol="0" anchor="ctr"/>
          <a:lstStyle/>
          <a:p>
            <a:pPr algn="ctr"/>
            <a:endParaRPr lang="en-US" dirty="0">
              <a:latin typeface="Aptos" panose="020B0004020202020204" pitchFamily="34" charset="0"/>
              <a:cs typeface="Myriad Pro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381000"/>
            <a:ext cx="32918400" cy="3657600"/>
          </a:xfrm>
        </p:spPr>
        <p:txBody>
          <a:bodyPr lIns="457200" tIns="457200" rIns="457200" bIns="457200">
            <a:noAutofit/>
          </a:bodyPr>
          <a:lstStyle/>
          <a:p>
            <a:pPr algn="l"/>
            <a:r>
              <a:rPr lang="en-US" sz="13800" b="1" dirty="0">
                <a:solidFill>
                  <a:schemeClr val="bg1"/>
                </a:solidFill>
                <a:latin typeface="Aptos" panose="020B0004020202020204" pitchFamily="34" charset="0"/>
                <a:cs typeface="Myriad Pro"/>
              </a:rPr>
              <a:t>Project Title</a:t>
            </a:r>
            <a:endParaRPr lang="en-US" sz="13800" dirty="0">
              <a:solidFill>
                <a:schemeClr val="bg1"/>
              </a:solidFill>
              <a:latin typeface="Aptos" panose="020B0004020202020204" pitchFamily="34" charset="0"/>
              <a:cs typeface="Myriad Pro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762000" y="6553200"/>
            <a:ext cx="14706600" cy="7620000"/>
          </a:xfrm>
          <a:noFill/>
          <a:ln w="190500" cap="rnd" cmpd="sng">
            <a:solidFill>
              <a:schemeClr val="tx1"/>
            </a:solidFill>
          </a:ln>
        </p:spPr>
        <p:txBody>
          <a:bodyPr lIns="457200" tIns="274320" rIns="457200" bIns="457200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4000" b="1" dirty="0">
                <a:latin typeface="Aptos" panose="020B0004020202020204" pitchFamily="34" charset="0"/>
                <a:cs typeface="Myriad Pro"/>
              </a:rPr>
              <a:t>Abstract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400" dirty="0">
                <a:latin typeface="Aptos" panose="020B0004020202020204" pitchFamily="34" charset="0"/>
                <a:cs typeface="Myriad Pro"/>
              </a:rPr>
              <a:t>Abstract text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762000" y="14782800"/>
            <a:ext cx="14706600" cy="17602200"/>
          </a:xfrm>
          <a:noFill/>
          <a:ln w="190500">
            <a:solidFill>
              <a:schemeClr val="tx1"/>
            </a:solidFill>
          </a:ln>
        </p:spPr>
        <p:txBody>
          <a:bodyPr lIns="457200" tIns="274320" rIns="457200" bIns="457200">
            <a:no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000" b="1" dirty="0">
                <a:latin typeface="Aptos" panose="020B0004020202020204" pitchFamily="34" charset="0"/>
                <a:cs typeface="Myriad Pro"/>
              </a:rPr>
              <a:t>Introduction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>
                <a:latin typeface="Aptos" panose="020B0004020202020204" pitchFamily="34" charset="0"/>
                <a:cs typeface="Myriad Pro"/>
              </a:rPr>
              <a:t>Introduction text goes here.</a:t>
            </a:r>
            <a:endParaRPr lang="en-US" sz="2000" dirty="0">
              <a:latin typeface="Aptos" panose="020B0004020202020204" pitchFamily="34" charset="0"/>
              <a:cs typeface="Myriad Pro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sz="2400" dirty="0">
              <a:latin typeface="Aptos" panose="020B0004020202020204" pitchFamily="34" charset="0"/>
              <a:cs typeface="Myriad Pro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>
                <a:latin typeface="Aptos" panose="020B0004020202020204" pitchFamily="34" charset="0"/>
                <a:cs typeface="Myriad Pro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47800" y="3384165"/>
            <a:ext cx="317476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6000" b="1" dirty="0">
                <a:solidFill>
                  <a:schemeClr val="bg1"/>
                </a:solidFill>
                <a:latin typeface="Aptos" panose="020B0004020202020204" pitchFamily="34" charset="0"/>
                <a:cs typeface="Myriad Pro"/>
              </a:rPr>
              <a:t>Authors </a:t>
            </a:r>
            <a:r>
              <a:rPr lang="en-US" sz="6000" i="1" dirty="0">
                <a:solidFill>
                  <a:schemeClr val="bg1"/>
                </a:solidFill>
                <a:latin typeface="Aptos" panose="020B0004020202020204" pitchFamily="34" charset="0"/>
                <a:cs typeface="Myriad Pro"/>
              </a:rPr>
              <a:t>(Student presenters should be listed first)</a:t>
            </a:r>
            <a:endParaRPr lang="en-US" sz="6000" b="1" baseline="30000" dirty="0">
              <a:solidFill>
                <a:schemeClr val="bg1"/>
              </a:solidFill>
              <a:latin typeface="Aptos" panose="020B0004020202020204" pitchFamily="34" charset="0"/>
              <a:cs typeface="Myriad Pro"/>
            </a:endParaRPr>
          </a:p>
          <a:p>
            <a:r>
              <a:rPr lang="en-US" sz="5400" i="1" dirty="0">
                <a:solidFill>
                  <a:schemeClr val="bg1"/>
                </a:solidFill>
                <a:latin typeface="Aptos" panose="020B0004020202020204" pitchFamily="34" charset="0"/>
                <a:cs typeface="Myriad Pro"/>
              </a:rPr>
              <a:t>Affiliations (Where was the project performed?)</a:t>
            </a:r>
            <a:endParaRPr lang="en-US" sz="5400" b="1" i="1" dirty="0">
              <a:solidFill>
                <a:schemeClr val="bg1"/>
              </a:solidFill>
              <a:latin typeface="Aptos" panose="020B0004020202020204" pitchFamily="34" charset="0"/>
              <a:cs typeface="Myriad Pro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078200" y="22479000"/>
            <a:ext cx="12801600" cy="9906000"/>
          </a:xfrm>
          <a:prstGeom prst="rect">
            <a:avLst/>
          </a:prstGeom>
          <a:solidFill>
            <a:schemeClr val="bg1"/>
          </a:solidFill>
          <a:ln w="190500">
            <a:solidFill>
              <a:schemeClr val="tx1"/>
            </a:solidFill>
          </a:ln>
        </p:spPr>
        <p:txBody>
          <a:bodyPr wrap="square" lIns="457200" tIns="274320" rIns="457200" bIns="457200" rtlCol="0">
            <a:noAutofit/>
          </a:bodyPr>
          <a:lstStyle/>
          <a:p>
            <a:pPr algn="ctr">
              <a:spcBef>
                <a:spcPts val="50"/>
              </a:spcBef>
            </a:pPr>
            <a:r>
              <a:rPr lang="en-US" sz="4000" b="1" dirty="0">
                <a:latin typeface="Aptos" panose="020B0004020202020204" pitchFamily="34" charset="0"/>
                <a:cs typeface="Myriad Pro"/>
              </a:rPr>
              <a:t>Results</a:t>
            </a:r>
          </a:p>
          <a:p>
            <a:pPr algn="just">
              <a:spcBef>
                <a:spcPts val="600"/>
              </a:spcBef>
              <a:buNone/>
              <a:tabLst>
                <a:tab pos="342900" algn="l"/>
              </a:tabLst>
            </a:pPr>
            <a:r>
              <a:rPr lang="en-US" sz="2400" dirty="0">
                <a:latin typeface="Aptos" panose="020B0004020202020204" pitchFamily="34" charset="0"/>
                <a:cs typeface="Myriad Pro"/>
              </a:rPr>
              <a:t>Here are my results.</a:t>
            </a:r>
            <a:endParaRPr lang="en-US" sz="4400" dirty="0">
              <a:latin typeface="Aptos" panose="020B0004020202020204" pitchFamily="34" charset="0"/>
              <a:cs typeface="Myriad Pro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565600" y="6553200"/>
            <a:ext cx="13563600" cy="12725400"/>
          </a:xfrm>
          <a:prstGeom prst="rect">
            <a:avLst/>
          </a:prstGeom>
          <a:solidFill>
            <a:schemeClr val="bg1"/>
          </a:solidFill>
          <a:ln w="190500">
            <a:solidFill>
              <a:schemeClr val="tx1"/>
            </a:solidFill>
          </a:ln>
        </p:spPr>
        <p:txBody>
          <a:bodyPr wrap="square" lIns="457200" tIns="274320" rIns="457200" bIns="457200" rtlCol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en-US" sz="4000" b="1" dirty="0">
                <a:latin typeface="Aptos" panose="020B0004020202020204" pitchFamily="34" charset="0"/>
                <a:cs typeface="Myriad Pro"/>
              </a:rPr>
              <a:t>Discussion</a:t>
            </a:r>
          </a:p>
          <a:p>
            <a:pPr algn="just">
              <a:spcBef>
                <a:spcPts val="600"/>
              </a:spcBef>
            </a:pPr>
            <a:r>
              <a:rPr lang="en-US" sz="2400" dirty="0">
                <a:latin typeface="Aptos" panose="020B0004020202020204" pitchFamily="34" charset="0"/>
                <a:cs typeface="Myriad Pro"/>
              </a:rPr>
              <a:t>Text goes here</a:t>
            </a:r>
            <a:endParaRPr lang="en-US" sz="3200" dirty="0">
              <a:latin typeface="Aptos" panose="020B0004020202020204" pitchFamily="34" charset="0"/>
              <a:cs typeface="Myriad Pro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565600" y="26746200"/>
            <a:ext cx="13563600" cy="5638800"/>
          </a:xfrm>
          <a:prstGeom prst="rect">
            <a:avLst/>
          </a:prstGeom>
          <a:solidFill>
            <a:schemeClr val="bg1"/>
          </a:solidFill>
          <a:ln w="190500">
            <a:solidFill>
              <a:schemeClr val="tx1"/>
            </a:solidFill>
          </a:ln>
        </p:spPr>
        <p:txBody>
          <a:bodyPr wrap="square" lIns="457200" tIns="274320" rIns="457200" bIns="457200" rtlCol="0">
            <a:noAutofit/>
          </a:bodyPr>
          <a:lstStyle/>
          <a:p>
            <a:pPr algn="ctr"/>
            <a:r>
              <a:rPr lang="en-US" sz="3600" b="1" dirty="0">
                <a:latin typeface="Aptos" panose="020B0004020202020204" pitchFamily="34" charset="0"/>
                <a:cs typeface="Myriad Pro"/>
              </a:rPr>
              <a:t>Acknowledgements</a:t>
            </a:r>
          </a:p>
          <a:p>
            <a:pPr algn="just">
              <a:spcBef>
                <a:spcPts val="600"/>
              </a:spcBef>
            </a:pPr>
            <a:r>
              <a:rPr lang="en-US" sz="2400" dirty="0">
                <a:latin typeface="Aptos" panose="020B0004020202020204" pitchFamily="34" charset="0"/>
                <a:cs typeface="Myriad Pro"/>
              </a:rPr>
              <a:t>Text goes here.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9565600" y="20040600"/>
            <a:ext cx="13563600" cy="6172200"/>
          </a:xfrm>
          <a:prstGeom prst="rect">
            <a:avLst/>
          </a:prstGeom>
          <a:solidFill>
            <a:schemeClr val="bg1"/>
          </a:solidFill>
          <a:ln w="190500">
            <a:solidFill>
              <a:schemeClr val="tx1"/>
            </a:solidFill>
          </a:ln>
        </p:spPr>
        <p:txBody>
          <a:bodyPr wrap="square" lIns="457200" tIns="457200" rIns="457200" bIns="457200" rtlCol="0">
            <a:noAutofit/>
          </a:bodyPr>
          <a:lstStyle/>
          <a:p>
            <a:pPr algn="ctr"/>
            <a:r>
              <a:rPr lang="en-US" sz="4000" b="1" dirty="0">
                <a:latin typeface="Aptos" panose="020B0004020202020204" pitchFamily="34" charset="0"/>
                <a:cs typeface="Myriad Pro"/>
              </a:rPr>
              <a:t>References</a:t>
            </a:r>
          </a:p>
          <a:p>
            <a:pPr marL="342900" indent="-342900"/>
            <a:r>
              <a:rPr lang="en-US" sz="2400" dirty="0">
                <a:latin typeface="Aptos" panose="020B0004020202020204" pitchFamily="34" charset="0"/>
                <a:cs typeface="Myriad Pro"/>
              </a:rPr>
              <a:t>List your references here</a:t>
            </a:r>
            <a:r>
              <a:rPr lang="en-US" sz="1900" dirty="0">
                <a:latin typeface="Aptos" panose="020B0004020202020204" pitchFamily="34" charset="0"/>
                <a:cs typeface="Myriad Pro"/>
              </a:rPr>
              <a:t>. </a:t>
            </a:r>
          </a:p>
          <a:p>
            <a:endParaRPr lang="en-US" sz="1800" dirty="0">
              <a:latin typeface="Aptos" panose="020B0004020202020204" pitchFamily="34" charset="0"/>
              <a:cs typeface="Myriad Pro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8C6C44F4-3D01-6B09-CA65-ACAEEFFF483A}"/>
              </a:ext>
            </a:extLst>
          </p:cNvPr>
          <p:cNvGrpSpPr/>
          <p:nvPr/>
        </p:nvGrpSpPr>
        <p:grpSpPr>
          <a:xfrm>
            <a:off x="29565600" y="-1828800"/>
            <a:ext cx="14743224" cy="8077200"/>
            <a:chOff x="29565600" y="-1828800"/>
            <a:chExt cx="14743224" cy="8077200"/>
          </a:xfrm>
        </p:grpSpPr>
        <p:pic>
          <p:nvPicPr>
            <p:cNvPr id="21" name="Picture 20" descr="A yellow and black logo&#10;&#10;Description automatically generated">
              <a:extLst>
                <a:ext uri="{FF2B5EF4-FFF2-40B4-BE49-F238E27FC236}">
                  <a16:creationId xmlns:a16="http://schemas.microsoft.com/office/drawing/2014/main" id="{F27BDCB9-12EC-3617-9EAF-4D8D5E0902E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624000" y="381000"/>
              <a:ext cx="4684824" cy="5867400"/>
            </a:xfrm>
            <a:prstGeom prst="rect">
              <a:avLst/>
            </a:prstGeom>
          </p:spPr>
        </p:pic>
        <p:pic>
          <p:nvPicPr>
            <p:cNvPr id="22" name="Picture 21" descr="A yellow letter on a black background&#10;&#10;Description automatically generated">
              <a:extLst>
                <a:ext uri="{FF2B5EF4-FFF2-40B4-BE49-F238E27FC236}">
                  <a16:creationId xmlns:a16="http://schemas.microsoft.com/office/drawing/2014/main" id="{8D8E0A94-9DFA-9865-DDA6-64C555CAAA3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565600" y="-1828800"/>
              <a:ext cx="8951637" cy="7459698"/>
            </a:xfrm>
            <a:prstGeom prst="rect">
              <a:avLst/>
            </a:prstGeom>
          </p:spPr>
        </p:pic>
        <p:pic>
          <p:nvPicPr>
            <p:cNvPr id="23" name="Picture 22" descr="A logo with text on it&#10;&#10;AI-generated content may be incorrect.">
              <a:extLst>
                <a:ext uri="{FF2B5EF4-FFF2-40B4-BE49-F238E27FC236}">
                  <a16:creationId xmlns:a16="http://schemas.microsoft.com/office/drawing/2014/main" id="{520A2111-0DE7-47BF-CD97-B4011DD401D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613032" y="685800"/>
              <a:ext cx="8957790" cy="46482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838</TotalTime>
  <Words>56</Words>
  <Application>Microsoft Macintosh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Project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Little Niki</dc:creator>
  <cp:lastModifiedBy>Rebecca M Jones</cp:lastModifiedBy>
  <cp:revision>167</cp:revision>
  <dcterms:created xsi:type="dcterms:W3CDTF">2011-03-24T16:56:17Z</dcterms:created>
  <dcterms:modified xsi:type="dcterms:W3CDTF">2025-02-19T18:32:30Z</dcterms:modified>
</cp:coreProperties>
</file>