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43435588" cy="32462788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2A848"/>
    <a:srgbClr val="1E6238"/>
    <a:srgbClr val="FFDC48"/>
    <a:srgbClr val="108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27" d="100"/>
          <a:sy n="27" d="100"/>
        </p:scale>
        <p:origin x="2728" y="264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9C669-8878-42A9-AC3A-738F4136D1DC}" type="datetimeFigureOut">
              <a:rPr lang="en-US" smtClean="0"/>
              <a:pPr/>
              <a:t>2/23/21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2E-40BB-4D74-A00B-A730717331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9C669-8878-42A9-AC3A-738F4136D1DC}" type="datetimeFigureOut">
              <a:rPr lang="en-US" smtClean="0"/>
              <a:pPr/>
              <a:t>2/23/21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2E-40BB-4D74-A00B-A730717331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9C669-8878-42A9-AC3A-738F4136D1DC}" type="datetimeFigureOut">
              <a:rPr lang="en-US" smtClean="0"/>
              <a:pPr/>
              <a:t>2/23/21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2E-40BB-4D74-A00B-A730717331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9C669-8878-42A9-AC3A-738F4136D1DC}" type="datetimeFigureOut">
              <a:rPr lang="en-US" smtClean="0"/>
              <a:pPr/>
              <a:t>2/23/21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2E-40BB-4D74-A00B-A730717331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9C669-8878-42A9-AC3A-738F4136D1DC}" type="datetimeFigureOut">
              <a:rPr lang="en-US" smtClean="0"/>
              <a:pPr/>
              <a:t>2/23/21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2E-40BB-4D74-A00B-A730717331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9C669-8878-42A9-AC3A-738F4136D1DC}" type="datetimeFigureOut">
              <a:rPr lang="en-US" smtClean="0"/>
              <a:pPr/>
              <a:t>2/23/21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2E-40BB-4D74-A00B-A730717331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9C669-8878-42A9-AC3A-738F4136D1DC}" type="datetimeFigureOut">
              <a:rPr lang="en-US" smtClean="0"/>
              <a:pPr/>
              <a:t>2/23/21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2E-40BB-4D74-A00B-A730717331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9C669-8878-42A9-AC3A-738F4136D1DC}" type="datetimeFigureOut">
              <a:rPr lang="en-US" smtClean="0"/>
              <a:pPr/>
              <a:t>2/23/21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2E-40BB-4D74-A00B-A730717331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9C669-8878-42A9-AC3A-738F4136D1DC}" type="datetimeFigureOut">
              <a:rPr lang="en-US" smtClean="0"/>
              <a:pPr/>
              <a:t>2/23/21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2E-40BB-4D74-A00B-A730717331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9C669-8878-42A9-AC3A-738F4136D1DC}" type="datetimeFigureOut">
              <a:rPr lang="en-US" smtClean="0"/>
              <a:pPr/>
              <a:t>2/23/21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2E-40BB-4D74-A00B-A730717331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9C669-8878-42A9-AC3A-738F4136D1DC}" type="datetimeFigureOut">
              <a:rPr lang="en-US" smtClean="0"/>
              <a:pPr/>
              <a:t>2/23/21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2E-40BB-4D74-A00B-A730717331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9C669-8878-42A9-AC3A-738F4136D1DC}" type="datetimeFigureOut">
              <a:rPr lang="en-US" smtClean="0"/>
              <a:pPr/>
              <a:t>2/23/21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1392E-40BB-4D74-A00B-A730717331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GMU_M_4C.eps"/>
          <p:cNvPicPr>
            <a:picLocks noChangeAspect="1"/>
          </p:cNvPicPr>
          <p:nvPr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6997343"/>
            <a:ext cx="24231600" cy="25571597"/>
          </a:xfrm>
          <a:prstGeom prst="rect">
            <a:avLst/>
          </a:prstGeom>
        </p:spPr>
      </p:pic>
      <p:sp>
        <p:nvSpPr>
          <p:cNvPr id="36" name="Rectangle 35"/>
          <p:cNvSpPr/>
          <p:nvPr/>
        </p:nvSpPr>
        <p:spPr>
          <a:xfrm>
            <a:off x="0" y="5943600"/>
            <a:ext cx="43891200" cy="2697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Myriad Pro"/>
              <a:cs typeface="Myriad Pro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6078200" y="6553200"/>
            <a:ext cx="12801600" cy="15316200"/>
          </a:xfrm>
          <a:prstGeom prst="rect">
            <a:avLst/>
          </a:prstGeom>
          <a:noFill/>
          <a:ln w="190500">
            <a:solidFill>
              <a:schemeClr val="tx1"/>
            </a:solidFill>
          </a:ln>
        </p:spPr>
        <p:txBody>
          <a:bodyPr wrap="square" lIns="457200" tIns="274320" rIns="457200" bIns="457200" rtlCol="0">
            <a:noAutofit/>
          </a:bodyPr>
          <a:lstStyle/>
          <a:p>
            <a:pPr algn="ctr">
              <a:spcBef>
                <a:spcPts val="50"/>
              </a:spcBef>
            </a:pPr>
            <a:r>
              <a:rPr lang="en-US" sz="4000" b="1" dirty="0">
                <a:latin typeface="Myriad Pro"/>
                <a:cs typeface="Myriad Pro"/>
              </a:rPr>
              <a:t>Methodology</a:t>
            </a:r>
          </a:p>
          <a:p>
            <a:pPr algn="just">
              <a:spcBef>
                <a:spcPts val="600"/>
              </a:spcBef>
              <a:buNone/>
              <a:tabLst>
                <a:tab pos="342900" algn="l"/>
              </a:tabLst>
            </a:pPr>
            <a:r>
              <a:rPr lang="en-US" sz="2800" dirty="0">
                <a:latin typeface="Myriad Pro"/>
                <a:cs typeface="Myriad Pro"/>
              </a:rPr>
              <a:t>These are my methods.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0" y="0"/>
            <a:ext cx="43891200" cy="5867400"/>
          </a:xfrm>
          <a:prstGeom prst="rect">
            <a:avLst/>
          </a:prstGeom>
          <a:gradFill flip="none" rotWithShape="1">
            <a:gsLst>
              <a:gs pos="18000">
                <a:srgbClr val="1E6238"/>
              </a:gs>
              <a:gs pos="94000">
                <a:srgbClr val="E2A848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ctr"/>
          <a:lstStyle/>
          <a:p>
            <a:pPr algn="ctr"/>
            <a:endParaRPr lang="en-US" dirty="0">
              <a:latin typeface="Myriad Pro"/>
              <a:cs typeface="Myriad Pro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381000"/>
            <a:ext cx="32918400" cy="3657600"/>
          </a:xfrm>
        </p:spPr>
        <p:txBody>
          <a:bodyPr lIns="457200" tIns="457200" rIns="457200" bIns="457200">
            <a:noAutofit/>
          </a:bodyPr>
          <a:lstStyle/>
          <a:p>
            <a:pPr algn="l"/>
            <a:r>
              <a:rPr lang="en-US" sz="11500" b="1" dirty="0">
                <a:solidFill>
                  <a:schemeClr val="bg1"/>
                </a:solidFill>
                <a:latin typeface="Myriad Pro"/>
                <a:cs typeface="Myriad Pro"/>
              </a:rPr>
              <a:t>Project Title</a:t>
            </a:r>
            <a:endParaRPr lang="en-US" sz="11500" dirty="0">
              <a:solidFill>
                <a:schemeClr val="bg1"/>
              </a:solidFill>
              <a:latin typeface="Myriad Pro"/>
              <a:cs typeface="Myriad Pro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762000" y="6553200"/>
            <a:ext cx="14706600" cy="7620000"/>
          </a:xfrm>
          <a:noFill/>
          <a:ln w="190500" cap="rnd" cmpd="sng">
            <a:solidFill>
              <a:schemeClr val="tx1"/>
            </a:solidFill>
          </a:ln>
        </p:spPr>
        <p:txBody>
          <a:bodyPr lIns="457200" tIns="274320" rIns="457200" bIns="457200"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4000" b="1" dirty="0">
                <a:latin typeface="Myriad Pro"/>
                <a:cs typeface="Myriad Pro"/>
              </a:rPr>
              <a:t>Abstract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en-US" sz="2400" dirty="0">
                <a:latin typeface="Myriad Pro"/>
                <a:cs typeface="Myriad Pro"/>
              </a:rPr>
              <a:t>Abstract text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762000" y="14782800"/>
            <a:ext cx="14706600" cy="16992600"/>
          </a:xfrm>
          <a:noFill/>
          <a:ln w="190500">
            <a:solidFill>
              <a:schemeClr val="tx1"/>
            </a:solidFill>
          </a:ln>
        </p:spPr>
        <p:txBody>
          <a:bodyPr lIns="457200" tIns="274320" rIns="457200" bIns="457200"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000" b="1" dirty="0">
                <a:latin typeface="Myriad Pro"/>
                <a:cs typeface="Myriad Pro"/>
              </a:rPr>
              <a:t>Introduction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400" dirty="0">
                <a:latin typeface="Myriad Pro"/>
                <a:cs typeface="Myriad Pro"/>
              </a:rPr>
              <a:t>Introduction text goes here.</a:t>
            </a:r>
            <a:endParaRPr lang="en-US" sz="2000" dirty="0">
              <a:latin typeface="Myriad Pro"/>
              <a:cs typeface="Myriad Pro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n-US" sz="2400" dirty="0">
              <a:latin typeface="Myriad Pro"/>
              <a:cs typeface="Myriad Pro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>
                <a:latin typeface="Myriad Pro"/>
                <a:cs typeface="Myriad Pro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47800" y="3581400"/>
            <a:ext cx="32537401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Myriad Pro"/>
                <a:cs typeface="Myriad Pro"/>
              </a:rPr>
              <a:t>Authors</a:t>
            </a:r>
            <a:endParaRPr lang="en-US" sz="5400" b="1" baseline="30000" dirty="0">
              <a:solidFill>
                <a:schemeClr val="bg1"/>
              </a:solidFill>
              <a:latin typeface="Myriad Pro"/>
              <a:cs typeface="Myriad Pro"/>
            </a:endParaRPr>
          </a:p>
          <a:p>
            <a:r>
              <a:rPr lang="en-US" sz="5400" i="1" dirty="0">
                <a:solidFill>
                  <a:schemeClr val="bg1"/>
                </a:solidFill>
                <a:latin typeface="Myriad Pro"/>
                <a:cs typeface="Myriad Pro"/>
              </a:rPr>
              <a:t>Affiliation (Where was the project performed?</a:t>
            </a:r>
            <a:endParaRPr lang="en-US" sz="5400" b="1" i="1" dirty="0">
              <a:solidFill>
                <a:schemeClr val="bg1"/>
              </a:solidFill>
              <a:latin typeface="Myriad Pro"/>
              <a:cs typeface="Myriad Pro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078200" y="22479000"/>
            <a:ext cx="12801600" cy="9296400"/>
          </a:xfrm>
          <a:prstGeom prst="rect">
            <a:avLst/>
          </a:prstGeom>
          <a:solidFill>
            <a:schemeClr val="bg1"/>
          </a:solidFill>
          <a:ln w="190500">
            <a:solidFill>
              <a:schemeClr val="tx1"/>
            </a:solidFill>
          </a:ln>
        </p:spPr>
        <p:txBody>
          <a:bodyPr wrap="square" lIns="457200" tIns="274320" rIns="457200" bIns="457200" rtlCol="0">
            <a:noAutofit/>
          </a:bodyPr>
          <a:lstStyle/>
          <a:p>
            <a:pPr algn="ctr">
              <a:spcBef>
                <a:spcPts val="50"/>
              </a:spcBef>
            </a:pPr>
            <a:r>
              <a:rPr lang="en-US" sz="4000" b="1" dirty="0">
                <a:latin typeface="Myriad Pro"/>
                <a:cs typeface="Myriad Pro"/>
              </a:rPr>
              <a:t>Results</a:t>
            </a:r>
          </a:p>
          <a:p>
            <a:pPr algn="just">
              <a:spcBef>
                <a:spcPts val="600"/>
              </a:spcBef>
              <a:buNone/>
              <a:tabLst>
                <a:tab pos="342900" algn="l"/>
              </a:tabLst>
            </a:pPr>
            <a:r>
              <a:rPr lang="en-US" sz="2400" dirty="0">
                <a:latin typeface="Myriad Pro"/>
                <a:cs typeface="Myriad Pro"/>
              </a:rPr>
              <a:t>Here are my results.</a:t>
            </a:r>
            <a:endParaRPr lang="en-US" sz="4400" dirty="0">
              <a:latin typeface="Myriad Pro"/>
              <a:cs typeface="Myriad Pro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565600" y="6553200"/>
            <a:ext cx="13563600" cy="12725400"/>
          </a:xfrm>
          <a:prstGeom prst="rect">
            <a:avLst/>
          </a:prstGeom>
          <a:solidFill>
            <a:schemeClr val="bg1"/>
          </a:solidFill>
          <a:ln w="190500">
            <a:solidFill>
              <a:schemeClr val="tx1"/>
            </a:solidFill>
          </a:ln>
        </p:spPr>
        <p:txBody>
          <a:bodyPr wrap="square" lIns="457200" tIns="274320" rIns="457200" bIns="457200" rtlCol="0">
            <a:noAutofit/>
          </a:bodyPr>
          <a:lstStyle/>
          <a:p>
            <a:pPr algn="ctr">
              <a:spcBef>
                <a:spcPts val="600"/>
              </a:spcBef>
            </a:pPr>
            <a:r>
              <a:rPr lang="en-US" sz="4000" b="1" dirty="0">
                <a:latin typeface="Myriad Pro"/>
                <a:cs typeface="Myriad Pro"/>
              </a:rPr>
              <a:t>Discussion</a:t>
            </a:r>
          </a:p>
          <a:p>
            <a:pPr algn="just">
              <a:spcBef>
                <a:spcPts val="600"/>
              </a:spcBef>
            </a:pPr>
            <a:r>
              <a:rPr lang="en-US" sz="2400" dirty="0">
                <a:latin typeface="Myriad Pro"/>
                <a:cs typeface="Myriad Pro"/>
              </a:rPr>
              <a:t>Text goes here</a:t>
            </a:r>
            <a:endParaRPr lang="en-US" sz="3200" dirty="0">
              <a:latin typeface="Myriad Pro"/>
              <a:cs typeface="Myriad Pro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565600" y="26746200"/>
            <a:ext cx="13563600" cy="5029200"/>
          </a:xfrm>
          <a:prstGeom prst="rect">
            <a:avLst/>
          </a:prstGeom>
          <a:solidFill>
            <a:schemeClr val="bg1"/>
          </a:solidFill>
          <a:ln w="190500">
            <a:solidFill>
              <a:schemeClr val="tx1"/>
            </a:solidFill>
          </a:ln>
        </p:spPr>
        <p:txBody>
          <a:bodyPr wrap="square" lIns="457200" tIns="274320" rIns="457200" bIns="457200" rtlCol="0">
            <a:noAutofit/>
          </a:bodyPr>
          <a:lstStyle/>
          <a:p>
            <a:pPr algn="ctr"/>
            <a:r>
              <a:rPr lang="en-US" sz="3600" b="1" dirty="0">
                <a:latin typeface="Myriad Pro"/>
                <a:cs typeface="Myriad Pro"/>
              </a:rPr>
              <a:t>Acknowledgements</a:t>
            </a:r>
          </a:p>
          <a:p>
            <a:pPr algn="just">
              <a:spcBef>
                <a:spcPts val="600"/>
              </a:spcBef>
            </a:pPr>
            <a:r>
              <a:rPr lang="en-US" sz="2400" dirty="0">
                <a:latin typeface="Myriad Pro"/>
                <a:cs typeface="Myriad Pro"/>
              </a:rPr>
              <a:t>Text goes here.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9565600" y="20040600"/>
            <a:ext cx="13563600" cy="6172200"/>
          </a:xfrm>
          <a:prstGeom prst="rect">
            <a:avLst/>
          </a:prstGeom>
          <a:solidFill>
            <a:schemeClr val="bg1"/>
          </a:solidFill>
          <a:ln w="190500">
            <a:solidFill>
              <a:schemeClr val="tx1"/>
            </a:solidFill>
          </a:ln>
        </p:spPr>
        <p:txBody>
          <a:bodyPr wrap="square" lIns="457200" tIns="457200" rIns="457200" bIns="457200" rtlCol="0">
            <a:noAutofit/>
          </a:bodyPr>
          <a:lstStyle/>
          <a:p>
            <a:pPr algn="ctr"/>
            <a:r>
              <a:rPr lang="en-US" sz="4000" b="1" dirty="0">
                <a:latin typeface="Myriad Pro"/>
                <a:cs typeface="Myriad Pro"/>
              </a:rPr>
              <a:t>References</a:t>
            </a:r>
          </a:p>
          <a:p>
            <a:pPr marL="342900" indent="-342900"/>
            <a:r>
              <a:rPr lang="en-US" sz="2400" dirty="0">
                <a:latin typeface="Myriad Pro"/>
                <a:cs typeface="Myriad Pro"/>
              </a:rPr>
              <a:t>List your references here</a:t>
            </a:r>
            <a:r>
              <a:rPr lang="en-US" sz="1900" dirty="0">
                <a:latin typeface="Myriad Pro"/>
                <a:cs typeface="Myriad Pro"/>
              </a:rPr>
              <a:t>. </a:t>
            </a:r>
          </a:p>
          <a:p>
            <a:endParaRPr lang="en-US" sz="1800" dirty="0">
              <a:latin typeface="Myriad Pro"/>
              <a:cs typeface="Myriad Pro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7947600" y="533400"/>
            <a:ext cx="5105400" cy="4953000"/>
          </a:xfrm>
          <a:prstGeom prst="roundRect">
            <a:avLst>
              <a:gd name="adj" fmla="val 5274"/>
            </a:avLst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CoSSigGreenYllwV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8600" y="685800"/>
            <a:ext cx="4401646" cy="4495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827</TotalTime>
  <Words>48</Words>
  <Application>Microsoft Macintosh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Myriad Pro</vt:lpstr>
      <vt:lpstr>Office Theme</vt:lpstr>
      <vt:lpstr>Project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Little Niki</dc:creator>
  <cp:lastModifiedBy>Rebecca M Jones</cp:lastModifiedBy>
  <cp:revision>165</cp:revision>
  <dcterms:created xsi:type="dcterms:W3CDTF">2011-03-24T16:56:17Z</dcterms:created>
  <dcterms:modified xsi:type="dcterms:W3CDTF">2021-02-23T17:54:21Z</dcterms:modified>
</cp:coreProperties>
</file>