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38404800" cy="27432000"/>
  <p:notesSz cx="6858000" cy="9144000"/>
  <p:defaultTextStyle>
    <a:defPPr>
      <a:defRPr lang="en-US"/>
    </a:defPPr>
    <a:lvl1pPr marL="0" algn="l" defTabSz="1635668" rtl="0" eaLnBrk="1" latinLnBrk="0" hangingPunct="1">
      <a:defRPr sz="6417" kern="1200">
        <a:solidFill>
          <a:schemeClr val="tx1"/>
        </a:solidFill>
        <a:latin typeface="+mn-lt"/>
        <a:ea typeface="+mn-ea"/>
        <a:cs typeface="+mn-cs"/>
      </a:defRPr>
    </a:lvl1pPr>
    <a:lvl2pPr marL="1635668" algn="l" defTabSz="1635668" rtl="0" eaLnBrk="1" latinLnBrk="0" hangingPunct="1">
      <a:defRPr sz="6417" kern="1200">
        <a:solidFill>
          <a:schemeClr val="tx1"/>
        </a:solidFill>
        <a:latin typeface="+mn-lt"/>
        <a:ea typeface="+mn-ea"/>
        <a:cs typeface="+mn-cs"/>
      </a:defRPr>
    </a:lvl2pPr>
    <a:lvl3pPr marL="3271337" algn="l" defTabSz="1635668" rtl="0" eaLnBrk="1" latinLnBrk="0" hangingPunct="1">
      <a:defRPr sz="6417" kern="1200">
        <a:solidFill>
          <a:schemeClr val="tx1"/>
        </a:solidFill>
        <a:latin typeface="+mn-lt"/>
        <a:ea typeface="+mn-ea"/>
        <a:cs typeface="+mn-cs"/>
      </a:defRPr>
    </a:lvl3pPr>
    <a:lvl4pPr marL="4907005" algn="l" defTabSz="1635668" rtl="0" eaLnBrk="1" latinLnBrk="0" hangingPunct="1">
      <a:defRPr sz="6417" kern="1200">
        <a:solidFill>
          <a:schemeClr val="tx1"/>
        </a:solidFill>
        <a:latin typeface="+mn-lt"/>
        <a:ea typeface="+mn-ea"/>
        <a:cs typeface="+mn-cs"/>
      </a:defRPr>
    </a:lvl4pPr>
    <a:lvl5pPr marL="6542674" algn="l" defTabSz="1635668" rtl="0" eaLnBrk="1" latinLnBrk="0" hangingPunct="1">
      <a:defRPr sz="6417" kern="1200">
        <a:solidFill>
          <a:schemeClr val="tx1"/>
        </a:solidFill>
        <a:latin typeface="+mn-lt"/>
        <a:ea typeface="+mn-ea"/>
        <a:cs typeface="+mn-cs"/>
      </a:defRPr>
    </a:lvl5pPr>
    <a:lvl6pPr marL="8178342" algn="l" defTabSz="1635668" rtl="0" eaLnBrk="1" latinLnBrk="0" hangingPunct="1">
      <a:defRPr sz="6417" kern="1200">
        <a:solidFill>
          <a:schemeClr val="tx1"/>
        </a:solidFill>
        <a:latin typeface="+mn-lt"/>
        <a:ea typeface="+mn-ea"/>
        <a:cs typeface="+mn-cs"/>
      </a:defRPr>
    </a:lvl6pPr>
    <a:lvl7pPr marL="9814011" algn="l" defTabSz="1635668" rtl="0" eaLnBrk="1" latinLnBrk="0" hangingPunct="1">
      <a:defRPr sz="6417" kern="1200">
        <a:solidFill>
          <a:schemeClr val="tx1"/>
        </a:solidFill>
        <a:latin typeface="+mn-lt"/>
        <a:ea typeface="+mn-ea"/>
        <a:cs typeface="+mn-cs"/>
      </a:defRPr>
    </a:lvl7pPr>
    <a:lvl8pPr marL="11449680" algn="l" defTabSz="1635668" rtl="0" eaLnBrk="1" latinLnBrk="0" hangingPunct="1">
      <a:defRPr sz="6417" kern="1200">
        <a:solidFill>
          <a:schemeClr val="tx1"/>
        </a:solidFill>
        <a:latin typeface="+mn-lt"/>
        <a:ea typeface="+mn-ea"/>
        <a:cs typeface="+mn-cs"/>
      </a:defRPr>
    </a:lvl8pPr>
    <a:lvl9pPr marL="13085348" algn="l" defTabSz="1635668" rtl="0" eaLnBrk="1" latinLnBrk="0" hangingPunct="1">
      <a:defRPr sz="64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26"/>
    <a:srgbClr val="F09B0E"/>
    <a:srgbClr val="0074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270"/>
    <p:restoredTop sz="94674"/>
  </p:normalViewPr>
  <p:slideViewPr>
    <p:cSldViewPr snapToObjects="1">
      <p:cViewPr>
        <p:scale>
          <a:sx n="30" d="100"/>
          <a:sy n="30" d="100"/>
        </p:scale>
        <p:origin x="180" y="24"/>
      </p:cViewPr>
      <p:guideLst>
        <p:guide orient="horz" pos="8640"/>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cuadranoe\Desktop\Internship%20EVPP%20494\Intership%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[Intership Data.xlsx]Sheet2!PivotTable1</c:name>
    <c:fmtId val="15"/>
  </c:pivotSource>
  <c:chart>
    <c:title>
      <c:tx>
        <c:rich>
          <a:bodyPr rot="0" spcFirstLastPara="1" vertOverflow="ellipsis" vert="horz" wrap="square" anchor="ctr" anchorCtr="1"/>
          <a:lstStyle/>
          <a:p>
            <a:pPr>
              <a:defRPr sz="4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4400"/>
              <a:t>Population Served</a:t>
            </a:r>
          </a:p>
        </c:rich>
      </c:tx>
      <c:overlay val="0"/>
      <c:spPr>
        <a:noFill/>
        <a:ln>
          <a:noFill/>
        </a:ln>
        <a:effectLst/>
      </c:spPr>
      <c:txPr>
        <a:bodyPr rot="0" spcFirstLastPara="1" vertOverflow="ellipsis" vert="horz" wrap="square" anchor="ctr" anchorCtr="1"/>
        <a:lstStyle/>
        <a:p>
          <a:pPr>
            <a:defRPr sz="4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6895727727136187E-2"/>
          <c:y val="0.15090658912771149"/>
          <c:w val="0.90769567484846159"/>
          <c:h val="0.70514677165354334"/>
        </c:manualLayout>
      </c:layout>
      <c:barChart>
        <c:barDir val="col"/>
        <c:grouping val="clustered"/>
        <c:varyColors val="0"/>
        <c:ser>
          <c:idx val="0"/>
          <c:order val="0"/>
          <c:tx>
            <c:strRef>
              <c:f>Sheet2!$B$16</c:f>
              <c:strCache>
                <c:ptCount val="1"/>
                <c:pt idx="0">
                  <c:v>Sum of Male Adult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Sheet2!$A$17:$A$25</c:f>
              <c:strCache>
                <c:ptCount val="8"/>
                <c:pt idx="0">
                  <c:v>American Indian</c:v>
                </c:pt>
                <c:pt idx="1">
                  <c:v>Asian</c:v>
                </c:pt>
                <c:pt idx="2">
                  <c:v>Black</c:v>
                </c:pt>
                <c:pt idx="3">
                  <c:v>Hawaiian /</c:v>
                </c:pt>
                <c:pt idx="4">
                  <c:v>Hispanic</c:v>
                </c:pt>
                <c:pt idx="5">
                  <c:v>Pacific Islander</c:v>
                </c:pt>
                <c:pt idx="6">
                  <c:v>Unknown</c:v>
                </c:pt>
                <c:pt idx="7">
                  <c:v>White</c:v>
                </c:pt>
              </c:strCache>
            </c:strRef>
          </c:cat>
          <c:val>
            <c:numRef>
              <c:f>Sheet2!$B$17:$B$25</c:f>
              <c:numCache>
                <c:formatCode>General</c:formatCode>
                <c:ptCount val="8"/>
                <c:pt idx="0">
                  <c:v>2</c:v>
                </c:pt>
                <c:pt idx="2">
                  <c:v>2</c:v>
                </c:pt>
                <c:pt idx="4">
                  <c:v>1</c:v>
                </c:pt>
              </c:numCache>
            </c:numRef>
          </c:val>
          <c:extLst>
            <c:ext xmlns:c16="http://schemas.microsoft.com/office/drawing/2014/chart" uri="{C3380CC4-5D6E-409C-BE32-E72D297353CC}">
              <c16:uniqueId val="{00000000-20A1-DC46-AF91-500FD5A7B094}"/>
            </c:ext>
          </c:extLst>
        </c:ser>
        <c:ser>
          <c:idx val="1"/>
          <c:order val="1"/>
          <c:tx>
            <c:strRef>
              <c:f>Sheet2!$C$16</c:f>
              <c:strCache>
                <c:ptCount val="1"/>
                <c:pt idx="0">
                  <c:v>Sum of Male Youth</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Sheet2!$A$17:$A$25</c:f>
              <c:strCache>
                <c:ptCount val="8"/>
                <c:pt idx="0">
                  <c:v>American Indian</c:v>
                </c:pt>
                <c:pt idx="1">
                  <c:v>Asian</c:v>
                </c:pt>
                <c:pt idx="2">
                  <c:v>Black</c:v>
                </c:pt>
                <c:pt idx="3">
                  <c:v>Hawaiian /</c:v>
                </c:pt>
                <c:pt idx="4">
                  <c:v>Hispanic</c:v>
                </c:pt>
                <c:pt idx="5">
                  <c:v>Pacific Islander</c:v>
                </c:pt>
                <c:pt idx="6">
                  <c:v>Unknown</c:v>
                </c:pt>
                <c:pt idx="7">
                  <c:v>White</c:v>
                </c:pt>
              </c:strCache>
            </c:strRef>
          </c:cat>
          <c:val>
            <c:numRef>
              <c:f>Sheet2!$C$17:$C$25</c:f>
              <c:numCache>
                <c:formatCode>General</c:formatCode>
                <c:ptCount val="8"/>
                <c:pt idx="0">
                  <c:v>3</c:v>
                </c:pt>
                <c:pt idx="2">
                  <c:v>1</c:v>
                </c:pt>
              </c:numCache>
            </c:numRef>
          </c:val>
          <c:extLst>
            <c:ext xmlns:c16="http://schemas.microsoft.com/office/drawing/2014/chart" uri="{C3380CC4-5D6E-409C-BE32-E72D297353CC}">
              <c16:uniqueId val="{00000001-20A1-DC46-AF91-500FD5A7B094}"/>
            </c:ext>
          </c:extLst>
        </c:ser>
        <c:ser>
          <c:idx val="2"/>
          <c:order val="2"/>
          <c:tx>
            <c:strRef>
              <c:f>Sheet2!$D$16</c:f>
              <c:strCache>
                <c:ptCount val="1"/>
                <c:pt idx="0">
                  <c:v>Sum of Female Adult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1.4943525436514693E-2"/>
                      <c:h val="2.8022195611049842E-2"/>
                    </c:manualLayout>
                  </c15:layout>
                </c:ext>
                <c:ext xmlns:c16="http://schemas.microsoft.com/office/drawing/2014/chart" uri="{C3380CC4-5D6E-409C-BE32-E72D297353CC}">
                  <c16:uniqueId val="{00000004-20A1-DC46-AF91-500FD5A7B0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Sheet2!$A$17:$A$25</c:f>
              <c:strCache>
                <c:ptCount val="8"/>
                <c:pt idx="0">
                  <c:v>American Indian</c:v>
                </c:pt>
                <c:pt idx="1">
                  <c:v>Asian</c:v>
                </c:pt>
                <c:pt idx="2">
                  <c:v>Black</c:v>
                </c:pt>
                <c:pt idx="3">
                  <c:v>Hawaiian /</c:v>
                </c:pt>
                <c:pt idx="4">
                  <c:v>Hispanic</c:v>
                </c:pt>
                <c:pt idx="5">
                  <c:v>Pacific Islander</c:v>
                </c:pt>
                <c:pt idx="6">
                  <c:v>Unknown</c:v>
                </c:pt>
                <c:pt idx="7">
                  <c:v>White</c:v>
                </c:pt>
              </c:strCache>
            </c:strRef>
          </c:cat>
          <c:val>
            <c:numRef>
              <c:f>Sheet2!$D$17:$D$25</c:f>
              <c:numCache>
                <c:formatCode>General</c:formatCode>
                <c:ptCount val="8"/>
                <c:pt idx="0">
                  <c:v>4</c:v>
                </c:pt>
                <c:pt idx="2">
                  <c:v>2</c:v>
                </c:pt>
                <c:pt idx="4">
                  <c:v>2</c:v>
                </c:pt>
              </c:numCache>
            </c:numRef>
          </c:val>
          <c:extLst>
            <c:ext xmlns:c16="http://schemas.microsoft.com/office/drawing/2014/chart" uri="{C3380CC4-5D6E-409C-BE32-E72D297353CC}">
              <c16:uniqueId val="{00000002-20A1-DC46-AF91-500FD5A7B094}"/>
            </c:ext>
          </c:extLst>
        </c:ser>
        <c:ser>
          <c:idx val="3"/>
          <c:order val="3"/>
          <c:tx>
            <c:strRef>
              <c:f>Sheet2!$E$16</c:f>
              <c:strCache>
                <c:ptCount val="1"/>
                <c:pt idx="0">
                  <c:v>Count of Female Youth</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Sheet2!$A$17:$A$25</c:f>
              <c:strCache>
                <c:ptCount val="8"/>
                <c:pt idx="0">
                  <c:v>American Indian</c:v>
                </c:pt>
                <c:pt idx="1">
                  <c:v>Asian</c:v>
                </c:pt>
                <c:pt idx="2">
                  <c:v>Black</c:v>
                </c:pt>
                <c:pt idx="3">
                  <c:v>Hawaiian /</c:v>
                </c:pt>
                <c:pt idx="4">
                  <c:v>Hispanic</c:v>
                </c:pt>
                <c:pt idx="5">
                  <c:v>Pacific Islander</c:v>
                </c:pt>
                <c:pt idx="6">
                  <c:v>Unknown</c:v>
                </c:pt>
                <c:pt idx="7">
                  <c:v>White</c:v>
                </c:pt>
              </c:strCache>
            </c:strRef>
          </c:cat>
          <c:val>
            <c:numRef>
              <c:f>Sheet2!$E$17:$E$25</c:f>
              <c:numCache>
                <c:formatCode>General</c:formatCode>
                <c:ptCount val="8"/>
              </c:numCache>
            </c:numRef>
          </c:val>
          <c:extLst>
            <c:ext xmlns:c16="http://schemas.microsoft.com/office/drawing/2014/chart" uri="{C3380CC4-5D6E-409C-BE32-E72D297353CC}">
              <c16:uniqueId val="{00000003-20A1-DC46-AF91-500FD5A7B094}"/>
            </c:ext>
          </c:extLst>
        </c:ser>
        <c:dLbls>
          <c:dLblPos val="ctr"/>
          <c:showLegendKey val="0"/>
          <c:showVal val="1"/>
          <c:showCatName val="0"/>
          <c:showSerName val="0"/>
          <c:showPercent val="0"/>
          <c:showBubbleSize val="0"/>
        </c:dLbls>
        <c:gapWidth val="0"/>
        <c:overlap val="-26"/>
        <c:axId val="203954607"/>
        <c:axId val="240825279"/>
      </c:barChart>
      <c:catAx>
        <c:axId val="20395460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240825279"/>
        <c:crosses val="autoZero"/>
        <c:auto val="1"/>
        <c:lblAlgn val="ctr"/>
        <c:lblOffset val="100"/>
        <c:noMultiLvlLbl val="0"/>
      </c:catAx>
      <c:valAx>
        <c:axId val="240825279"/>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03954607"/>
        <c:crosses val="autoZero"/>
        <c:crossBetween val="between"/>
      </c:valAx>
      <c:spPr>
        <a:noFill/>
        <a:ln>
          <a:noFill/>
        </a:ln>
        <a:effectLst/>
      </c:spPr>
    </c:plotArea>
    <c:legend>
      <c:legendPos val="r"/>
      <c:layout>
        <c:manualLayout>
          <c:xMode val="edge"/>
          <c:yMode val="edge"/>
          <c:x val="0.68746266917480991"/>
          <c:y val="0.1654919373097532"/>
          <c:w val="0.27385109673790775"/>
          <c:h val="0.49959596487578567"/>
        </c:manualLayout>
      </c:layout>
      <c:overlay val="0"/>
      <c:spPr>
        <a:noFill/>
        <a:ln>
          <a:noFill/>
        </a:ln>
        <a:effectLst/>
      </c:spPr>
      <c:txPr>
        <a:bodyPr rot="0" spcFirstLastPara="1" vertOverflow="ellipsis" vert="horz" wrap="square" anchor="ctr" anchorCtr="1"/>
        <a:lstStyle/>
        <a:p>
          <a:pPr algn="just">
            <a:lnSpc>
              <a:spcPct val="100000"/>
            </a:lnSpc>
            <a:defRPr sz="2400" b="0" i="0" u="none" strike="noStrike" kern="1200" spc="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8521703"/>
            <a:ext cx="32644080" cy="5880100"/>
          </a:xfrm>
        </p:spPr>
        <p:txBody>
          <a:bodyPr/>
          <a:lstStyle/>
          <a:p>
            <a:r>
              <a:rPr lang="en-US"/>
              <a:t>Click to edit Master title style</a:t>
            </a:r>
          </a:p>
        </p:txBody>
      </p:sp>
      <p:sp>
        <p:nvSpPr>
          <p:cNvPr id="3" name="Subtitle 2"/>
          <p:cNvSpPr>
            <a:spLocks noGrp="1"/>
          </p:cNvSpPr>
          <p:nvPr>
            <p:ph type="subTitle" idx="1"/>
          </p:nvPr>
        </p:nvSpPr>
        <p:spPr>
          <a:xfrm>
            <a:off x="5760720" y="15544800"/>
            <a:ext cx="26883360" cy="7010400"/>
          </a:xfrm>
        </p:spPr>
        <p:txBody>
          <a:bodyPr/>
          <a:lstStyle>
            <a:lvl1pPr marL="0" indent="0" algn="ctr">
              <a:buNone/>
              <a:defRPr>
                <a:solidFill>
                  <a:schemeClr val="tx1">
                    <a:tint val="75000"/>
                  </a:schemeClr>
                </a:solidFill>
              </a:defRPr>
            </a:lvl1pPr>
            <a:lvl2pPr marL="895787" indent="0" algn="ctr">
              <a:buNone/>
              <a:defRPr>
                <a:solidFill>
                  <a:schemeClr val="tx1">
                    <a:tint val="75000"/>
                  </a:schemeClr>
                </a:solidFill>
              </a:defRPr>
            </a:lvl2pPr>
            <a:lvl3pPr marL="1791574" indent="0" algn="ctr">
              <a:buNone/>
              <a:defRPr>
                <a:solidFill>
                  <a:schemeClr val="tx1">
                    <a:tint val="75000"/>
                  </a:schemeClr>
                </a:solidFill>
              </a:defRPr>
            </a:lvl3pPr>
            <a:lvl4pPr marL="2687361" indent="0" algn="ctr">
              <a:buNone/>
              <a:defRPr>
                <a:solidFill>
                  <a:schemeClr val="tx1">
                    <a:tint val="75000"/>
                  </a:schemeClr>
                </a:solidFill>
              </a:defRPr>
            </a:lvl4pPr>
            <a:lvl5pPr marL="3583147" indent="0" algn="ctr">
              <a:buNone/>
              <a:defRPr>
                <a:solidFill>
                  <a:schemeClr val="tx1">
                    <a:tint val="75000"/>
                  </a:schemeClr>
                </a:solidFill>
              </a:defRPr>
            </a:lvl5pPr>
            <a:lvl6pPr marL="4478935" indent="0" algn="ctr">
              <a:buNone/>
              <a:defRPr>
                <a:solidFill>
                  <a:schemeClr val="tx1">
                    <a:tint val="75000"/>
                  </a:schemeClr>
                </a:solidFill>
              </a:defRPr>
            </a:lvl6pPr>
            <a:lvl7pPr marL="5374722" indent="0" algn="ctr">
              <a:buNone/>
              <a:defRPr>
                <a:solidFill>
                  <a:schemeClr val="tx1">
                    <a:tint val="75000"/>
                  </a:schemeClr>
                </a:solidFill>
              </a:defRPr>
            </a:lvl7pPr>
            <a:lvl8pPr marL="6270509" indent="0" algn="ctr">
              <a:buNone/>
              <a:defRPr>
                <a:solidFill>
                  <a:schemeClr val="tx1">
                    <a:tint val="75000"/>
                  </a:schemeClr>
                </a:solidFill>
              </a:defRPr>
            </a:lvl8pPr>
            <a:lvl9pPr marL="71662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A83C97-421C-814D-97A2-744E075521A8}"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D940F-0165-1341-BCF8-3CD99B064F0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83C97-421C-814D-97A2-744E075521A8}"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D940F-0165-1341-BCF8-3CD99B064F0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098555"/>
            <a:ext cx="8641080" cy="23406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098555"/>
            <a:ext cx="25283160" cy="23406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83C97-421C-814D-97A2-744E075521A8}"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D940F-0165-1341-BCF8-3CD99B064F0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A83C97-421C-814D-97A2-744E075521A8}"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D940F-0165-1341-BCF8-3CD99B064F0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17627602"/>
            <a:ext cx="32644080" cy="5448300"/>
          </a:xfrm>
        </p:spPr>
        <p:txBody>
          <a:bodyPr anchor="t"/>
          <a:lstStyle>
            <a:lvl1pPr algn="l">
              <a:defRPr sz="7843" b="1" cap="all"/>
            </a:lvl1pPr>
          </a:lstStyle>
          <a:p>
            <a:r>
              <a:rPr lang="en-US"/>
              <a:t>Click to edit Master title style</a:t>
            </a:r>
          </a:p>
        </p:txBody>
      </p:sp>
      <p:sp>
        <p:nvSpPr>
          <p:cNvPr id="3" name="Text Placeholder 2"/>
          <p:cNvSpPr>
            <a:spLocks noGrp="1"/>
          </p:cNvSpPr>
          <p:nvPr>
            <p:ph type="body" idx="1"/>
          </p:nvPr>
        </p:nvSpPr>
        <p:spPr>
          <a:xfrm>
            <a:off x="3033715" y="11626855"/>
            <a:ext cx="32644080" cy="6000748"/>
          </a:xfrm>
        </p:spPr>
        <p:txBody>
          <a:bodyPr anchor="b"/>
          <a:lstStyle>
            <a:lvl1pPr marL="0" indent="0">
              <a:buNone/>
              <a:defRPr sz="3900">
                <a:solidFill>
                  <a:schemeClr val="tx1">
                    <a:tint val="75000"/>
                  </a:schemeClr>
                </a:solidFill>
              </a:defRPr>
            </a:lvl1pPr>
            <a:lvl2pPr marL="895787" indent="0">
              <a:buNone/>
              <a:defRPr sz="3514">
                <a:solidFill>
                  <a:schemeClr val="tx1">
                    <a:tint val="75000"/>
                  </a:schemeClr>
                </a:solidFill>
              </a:defRPr>
            </a:lvl2pPr>
            <a:lvl3pPr marL="1791574" indent="0">
              <a:buNone/>
              <a:defRPr sz="3129">
                <a:solidFill>
                  <a:schemeClr val="tx1">
                    <a:tint val="75000"/>
                  </a:schemeClr>
                </a:solidFill>
              </a:defRPr>
            </a:lvl3pPr>
            <a:lvl4pPr marL="2687361" indent="0">
              <a:buNone/>
              <a:defRPr sz="2743">
                <a:solidFill>
                  <a:schemeClr val="tx1">
                    <a:tint val="75000"/>
                  </a:schemeClr>
                </a:solidFill>
              </a:defRPr>
            </a:lvl4pPr>
            <a:lvl5pPr marL="3583147" indent="0">
              <a:buNone/>
              <a:defRPr sz="2743">
                <a:solidFill>
                  <a:schemeClr val="tx1">
                    <a:tint val="75000"/>
                  </a:schemeClr>
                </a:solidFill>
              </a:defRPr>
            </a:lvl5pPr>
            <a:lvl6pPr marL="4478935" indent="0">
              <a:buNone/>
              <a:defRPr sz="2743">
                <a:solidFill>
                  <a:schemeClr val="tx1">
                    <a:tint val="75000"/>
                  </a:schemeClr>
                </a:solidFill>
              </a:defRPr>
            </a:lvl6pPr>
            <a:lvl7pPr marL="5374722" indent="0">
              <a:buNone/>
              <a:defRPr sz="2743">
                <a:solidFill>
                  <a:schemeClr val="tx1">
                    <a:tint val="75000"/>
                  </a:schemeClr>
                </a:solidFill>
              </a:defRPr>
            </a:lvl7pPr>
            <a:lvl8pPr marL="6270509" indent="0">
              <a:buNone/>
              <a:defRPr sz="2743">
                <a:solidFill>
                  <a:schemeClr val="tx1">
                    <a:tint val="75000"/>
                  </a:schemeClr>
                </a:solidFill>
              </a:defRPr>
            </a:lvl8pPr>
            <a:lvl9pPr marL="7166295" indent="0">
              <a:buNone/>
              <a:defRPr sz="274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A83C97-421C-814D-97A2-744E075521A8}"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D940F-0165-1341-BCF8-3CD99B064F0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6400804"/>
            <a:ext cx="16962120" cy="18103852"/>
          </a:xfrm>
        </p:spPr>
        <p:txBody>
          <a:bodyPr/>
          <a:lstStyle>
            <a:lvl1pPr>
              <a:defRPr sz="5486"/>
            </a:lvl1pPr>
            <a:lvl2pPr>
              <a:defRPr sz="4714"/>
            </a:lvl2pPr>
            <a:lvl3pPr>
              <a:defRPr sz="3900"/>
            </a:lvl3pPr>
            <a:lvl4pPr>
              <a:defRPr sz="3514"/>
            </a:lvl4pPr>
            <a:lvl5pPr>
              <a:defRPr sz="3514"/>
            </a:lvl5pPr>
            <a:lvl6pPr>
              <a:defRPr sz="3514"/>
            </a:lvl6pPr>
            <a:lvl7pPr>
              <a:defRPr sz="3514"/>
            </a:lvl7pPr>
            <a:lvl8pPr>
              <a:defRPr sz="3514"/>
            </a:lvl8pPr>
            <a:lvl9pPr>
              <a:defRPr sz="35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6400804"/>
            <a:ext cx="16962120" cy="18103852"/>
          </a:xfrm>
        </p:spPr>
        <p:txBody>
          <a:bodyPr/>
          <a:lstStyle>
            <a:lvl1pPr>
              <a:defRPr sz="5486"/>
            </a:lvl1pPr>
            <a:lvl2pPr>
              <a:defRPr sz="4714"/>
            </a:lvl2pPr>
            <a:lvl3pPr>
              <a:defRPr sz="3900"/>
            </a:lvl3pPr>
            <a:lvl4pPr>
              <a:defRPr sz="3514"/>
            </a:lvl4pPr>
            <a:lvl5pPr>
              <a:defRPr sz="3514"/>
            </a:lvl5pPr>
            <a:lvl6pPr>
              <a:defRPr sz="3514"/>
            </a:lvl6pPr>
            <a:lvl7pPr>
              <a:defRPr sz="3514"/>
            </a:lvl7pPr>
            <a:lvl8pPr>
              <a:defRPr sz="3514"/>
            </a:lvl8pPr>
            <a:lvl9pPr>
              <a:defRPr sz="35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A83C97-421C-814D-97A2-744E075521A8}"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D940F-0165-1341-BCF8-3CD99B064F0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0" y="6140452"/>
            <a:ext cx="16968790" cy="2559048"/>
          </a:xfrm>
        </p:spPr>
        <p:txBody>
          <a:bodyPr anchor="b"/>
          <a:lstStyle>
            <a:lvl1pPr marL="0" indent="0">
              <a:buNone/>
              <a:defRPr sz="4714" b="1"/>
            </a:lvl1pPr>
            <a:lvl2pPr marL="895787" indent="0">
              <a:buNone/>
              <a:defRPr sz="3900" b="1"/>
            </a:lvl2pPr>
            <a:lvl3pPr marL="1791574" indent="0">
              <a:buNone/>
              <a:defRPr sz="3514" b="1"/>
            </a:lvl3pPr>
            <a:lvl4pPr marL="2687361" indent="0">
              <a:buNone/>
              <a:defRPr sz="3129" b="1"/>
            </a:lvl4pPr>
            <a:lvl5pPr marL="3583147" indent="0">
              <a:buNone/>
              <a:defRPr sz="3129" b="1"/>
            </a:lvl5pPr>
            <a:lvl6pPr marL="4478935" indent="0">
              <a:buNone/>
              <a:defRPr sz="3129" b="1"/>
            </a:lvl6pPr>
            <a:lvl7pPr marL="5374722" indent="0">
              <a:buNone/>
              <a:defRPr sz="3129" b="1"/>
            </a:lvl7pPr>
            <a:lvl8pPr marL="6270509" indent="0">
              <a:buNone/>
              <a:defRPr sz="3129" b="1"/>
            </a:lvl8pPr>
            <a:lvl9pPr marL="7166295" indent="0">
              <a:buNone/>
              <a:defRPr sz="3129" b="1"/>
            </a:lvl9pPr>
          </a:lstStyle>
          <a:p>
            <a:pPr lvl="0"/>
            <a:r>
              <a:rPr lang="en-US"/>
              <a:t>Click to edit Master text styles</a:t>
            </a:r>
          </a:p>
        </p:txBody>
      </p:sp>
      <p:sp>
        <p:nvSpPr>
          <p:cNvPr id="4" name="Content Placeholder 3"/>
          <p:cNvSpPr>
            <a:spLocks noGrp="1"/>
          </p:cNvSpPr>
          <p:nvPr>
            <p:ph sz="half" idx="2"/>
          </p:nvPr>
        </p:nvSpPr>
        <p:spPr>
          <a:xfrm>
            <a:off x="1920240" y="8699500"/>
            <a:ext cx="16968790" cy="15805152"/>
          </a:xfrm>
        </p:spPr>
        <p:txBody>
          <a:bodyPr/>
          <a:lstStyle>
            <a:lvl1pPr>
              <a:defRPr sz="4714"/>
            </a:lvl1pPr>
            <a:lvl2pPr>
              <a:defRPr sz="3900"/>
            </a:lvl2pPr>
            <a:lvl3pPr>
              <a:defRPr sz="3514"/>
            </a:lvl3pPr>
            <a:lvl4pPr>
              <a:defRPr sz="3129"/>
            </a:lvl4pPr>
            <a:lvl5pPr>
              <a:defRPr sz="3129"/>
            </a:lvl5pPr>
            <a:lvl6pPr>
              <a:defRPr sz="3129"/>
            </a:lvl6pPr>
            <a:lvl7pPr>
              <a:defRPr sz="3129"/>
            </a:lvl7pPr>
            <a:lvl8pPr>
              <a:defRPr sz="3129"/>
            </a:lvl8pPr>
            <a:lvl9pPr>
              <a:defRPr sz="31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11" y="6140452"/>
            <a:ext cx="16975455" cy="2559048"/>
          </a:xfrm>
        </p:spPr>
        <p:txBody>
          <a:bodyPr anchor="b"/>
          <a:lstStyle>
            <a:lvl1pPr marL="0" indent="0">
              <a:buNone/>
              <a:defRPr sz="4714" b="1"/>
            </a:lvl1pPr>
            <a:lvl2pPr marL="895787" indent="0">
              <a:buNone/>
              <a:defRPr sz="3900" b="1"/>
            </a:lvl2pPr>
            <a:lvl3pPr marL="1791574" indent="0">
              <a:buNone/>
              <a:defRPr sz="3514" b="1"/>
            </a:lvl3pPr>
            <a:lvl4pPr marL="2687361" indent="0">
              <a:buNone/>
              <a:defRPr sz="3129" b="1"/>
            </a:lvl4pPr>
            <a:lvl5pPr marL="3583147" indent="0">
              <a:buNone/>
              <a:defRPr sz="3129" b="1"/>
            </a:lvl5pPr>
            <a:lvl6pPr marL="4478935" indent="0">
              <a:buNone/>
              <a:defRPr sz="3129" b="1"/>
            </a:lvl6pPr>
            <a:lvl7pPr marL="5374722" indent="0">
              <a:buNone/>
              <a:defRPr sz="3129" b="1"/>
            </a:lvl7pPr>
            <a:lvl8pPr marL="6270509" indent="0">
              <a:buNone/>
              <a:defRPr sz="3129" b="1"/>
            </a:lvl8pPr>
            <a:lvl9pPr marL="7166295" indent="0">
              <a:buNone/>
              <a:defRPr sz="3129" b="1"/>
            </a:lvl9pPr>
          </a:lstStyle>
          <a:p>
            <a:pPr lvl="0"/>
            <a:r>
              <a:rPr lang="en-US"/>
              <a:t>Click to edit Master text styles</a:t>
            </a:r>
          </a:p>
        </p:txBody>
      </p:sp>
      <p:sp>
        <p:nvSpPr>
          <p:cNvPr id="6" name="Content Placeholder 5"/>
          <p:cNvSpPr>
            <a:spLocks noGrp="1"/>
          </p:cNvSpPr>
          <p:nvPr>
            <p:ph sz="quarter" idx="4"/>
          </p:nvPr>
        </p:nvSpPr>
        <p:spPr>
          <a:xfrm>
            <a:off x="19509111" y="8699500"/>
            <a:ext cx="16975455" cy="15805152"/>
          </a:xfrm>
        </p:spPr>
        <p:txBody>
          <a:bodyPr/>
          <a:lstStyle>
            <a:lvl1pPr>
              <a:defRPr sz="4714"/>
            </a:lvl1pPr>
            <a:lvl2pPr>
              <a:defRPr sz="3900"/>
            </a:lvl2pPr>
            <a:lvl3pPr>
              <a:defRPr sz="3514"/>
            </a:lvl3pPr>
            <a:lvl4pPr>
              <a:defRPr sz="3129"/>
            </a:lvl4pPr>
            <a:lvl5pPr>
              <a:defRPr sz="3129"/>
            </a:lvl5pPr>
            <a:lvl6pPr>
              <a:defRPr sz="3129"/>
            </a:lvl6pPr>
            <a:lvl7pPr>
              <a:defRPr sz="3129"/>
            </a:lvl7pPr>
            <a:lvl8pPr>
              <a:defRPr sz="3129"/>
            </a:lvl8pPr>
            <a:lvl9pPr>
              <a:defRPr sz="31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A83C97-421C-814D-97A2-744E075521A8}"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D940F-0165-1341-BCF8-3CD99B064F0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A83C97-421C-814D-97A2-744E075521A8}"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D940F-0165-1341-BCF8-3CD99B064F0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83C97-421C-814D-97A2-744E075521A8}"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D940F-0165-1341-BCF8-3CD99B064F0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6" y="1092200"/>
            <a:ext cx="12634915" cy="4648200"/>
          </a:xfrm>
        </p:spPr>
        <p:txBody>
          <a:bodyPr anchor="b"/>
          <a:lstStyle>
            <a:lvl1pPr algn="l">
              <a:defRPr sz="3900" b="1"/>
            </a:lvl1pPr>
          </a:lstStyle>
          <a:p>
            <a:r>
              <a:rPr lang="en-US"/>
              <a:t>Click to edit Master title style</a:t>
            </a:r>
          </a:p>
        </p:txBody>
      </p:sp>
      <p:sp>
        <p:nvSpPr>
          <p:cNvPr id="3" name="Content Placeholder 2"/>
          <p:cNvSpPr>
            <a:spLocks noGrp="1"/>
          </p:cNvSpPr>
          <p:nvPr>
            <p:ph idx="1"/>
          </p:nvPr>
        </p:nvSpPr>
        <p:spPr>
          <a:xfrm>
            <a:off x="15015210" y="1092203"/>
            <a:ext cx="21469350" cy="23412452"/>
          </a:xfrm>
        </p:spPr>
        <p:txBody>
          <a:bodyPr/>
          <a:lstStyle>
            <a:lvl1pPr>
              <a:defRPr sz="6257"/>
            </a:lvl1pPr>
            <a:lvl2pPr>
              <a:defRPr sz="5486"/>
            </a:lvl2pPr>
            <a:lvl3pPr>
              <a:defRPr sz="4714"/>
            </a:lvl3pPr>
            <a:lvl4pPr>
              <a:defRPr sz="3900"/>
            </a:lvl4pPr>
            <a:lvl5pPr>
              <a:defRPr sz="3900"/>
            </a:lvl5pPr>
            <a:lvl6pPr>
              <a:defRPr sz="3900"/>
            </a:lvl6pPr>
            <a:lvl7pPr>
              <a:defRPr sz="3900"/>
            </a:lvl7pPr>
            <a:lvl8pPr>
              <a:defRPr sz="3900"/>
            </a:lvl8pPr>
            <a:lvl9pPr>
              <a:defRPr sz="3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6" y="5740403"/>
            <a:ext cx="12634915" cy="18764252"/>
          </a:xfrm>
        </p:spPr>
        <p:txBody>
          <a:bodyPr/>
          <a:lstStyle>
            <a:lvl1pPr marL="0" indent="0">
              <a:buNone/>
              <a:defRPr sz="2743"/>
            </a:lvl1pPr>
            <a:lvl2pPr marL="895787" indent="0">
              <a:buNone/>
              <a:defRPr sz="2357"/>
            </a:lvl2pPr>
            <a:lvl3pPr marL="1791574" indent="0">
              <a:buNone/>
              <a:defRPr sz="1971"/>
            </a:lvl3pPr>
            <a:lvl4pPr marL="2687361" indent="0">
              <a:buNone/>
              <a:defRPr sz="1757"/>
            </a:lvl4pPr>
            <a:lvl5pPr marL="3583147" indent="0">
              <a:buNone/>
              <a:defRPr sz="1757"/>
            </a:lvl5pPr>
            <a:lvl6pPr marL="4478935" indent="0">
              <a:buNone/>
              <a:defRPr sz="1757"/>
            </a:lvl6pPr>
            <a:lvl7pPr marL="5374722" indent="0">
              <a:buNone/>
              <a:defRPr sz="1757"/>
            </a:lvl7pPr>
            <a:lvl8pPr marL="6270509" indent="0">
              <a:buNone/>
              <a:defRPr sz="1757"/>
            </a:lvl8pPr>
            <a:lvl9pPr marL="7166295" indent="0">
              <a:buNone/>
              <a:defRPr sz="1757"/>
            </a:lvl9pPr>
          </a:lstStyle>
          <a:p>
            <a:pPr lvl="0"/>
            <a:r>
              <a:rPr lang="en-US"/>
              <a:t>Click to edit Master text styles</a:t>
            </a:r>
          </a:p>
        </p:txBody>
      </p:sp>
      <p:sp>
        <p:nvSpPr>
          <p:cNvPr id="5" name="Date Placeholder 4"/>
          <p:cNvSpPr>
            <a:spLocks noGrp="1"/>
          </p:cNvSpPr>
          <p:nvPr>
            <p:ph type="dt" sz="half" idx="10"/>
          </p:nvPr>
        </p:nvSpPr>
        <p:spPr/>
        <p:txBody>
          <a:bodyPr/>
          <a:lstStyle/>
          <a:p>
            <a:fld id="{B0A83C97-421C-814D-97A2-744E075521A8}"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D940F-0165-1341-BCF8-3CD99B064F0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19202400"/>
            <a:ext cx="23042880" cy="2266952"/>
          </a:xfrm>
        </p:spPr>
        <p:txBody>
          <a:bodyPr anchor="b"/>
          <a:lstStyle>
            <a:lvl1pPr algn="l">
              <a:defRPr sz="3900" b="1"/>
            </a:lvl1pPr>
          </a:lstStyle>
          <a:p>
            <a:r>
              <a:rPr lang="en-US"/>
              <a:t>Click to edit Master title style</a:t>
            </a:r>
          </a:p>
        </p:txBody>
      </p:sp>
      <p:sp>
        <p:nvSpPr>
          <p:cNvPr id="3" name="Picture Placeholder 2"/>
          <p:cNvSpPr>
            <a:spLocks noGrp="1"/>
          </p:cNvSpPr>
          <p:nvPr>
            <p:ph type="pic" idx="1"/>
          </p:nvPr>
        </p:nvSpPr>
        <p:spPr>
          <a:xfrm>
            <a:off x="7527610" y="2451100"/>
            <a:ext cx="23042880" cy="16459200"/>
          </a:xfrm>
        </p:spPr>
        <p:txBody>
          <a:bodyPr/>
          <a:lstStyle>
            <a:lvl1pPr marL="0" indent="0">
              <a:buNone/>
              <a:defRPr sz="6257"/>
            </a:lvl1pPr>
            <a:lvl2pPr marL="895787" indent="0">
              <a:buNone/>
              <a:defRPr sz="5486"/>
            </a:lvl2pPr>
            <a:lvl3pPr marL="1791574" indent="0">
              <a:buNone/>
              <a:defRPr sz="4714"/>
            </a:lvl3pPr>
            <a:lvl4pPr marL="2687361" indent="0">
              <a:buNone/>
              <a:defRPr sz="3900"/>
            </a:lvl4pPr>
            <a:lvl5pPr marL="3583147" indent="0">
              <a:buNone/>
              <a:defRPr sz="3900"/>
            </a:lvl5pPr>
            <a:lvl6pPr marL="4478935" indent="0">
              <a:buNone/>
              <a:defRPr sz="3900"/>
            </a:lvl6pPr>
            <a:lvl7pPr marL="5374722" indent="0">
              <a:buNone/>
              <a:defRPr sz="3900"/>
            </a:lvl7pPr>
            <a:lvl8pPr marL="6270509" indent="0">
              <a:buNone/>
              <a:defRPr sz="3900"/>
            </a:lvl8pPr>
            <a:lvl9pPr marL="7166295" indent="0">
              <a:buNone/>
              <a:defRPr sz="3900"/>
            </a:lvl9pPr>
          </a:lstStyle>
          <a:p>
            <a:endParaRPr lang="en-US"/>
          </a:p>
        </p:txBody>
      </p:sp>
      <p:sp>
        <p:nvSpPr>
          <p:cNvPr id="4" name="Text Placeholder 3"/>
          <p:cNvSpPr>
            <a:spLocks noGrp="1"/>
          </p:cNvSpPr>
          <p:nvPr>
            <p:ph type="body" sz="half" idx="2"/>
          </p:nvPr>
        </p:nvSpPr>
        <p:spPr>
          <a:xfrm>
            <a:off x="7527610" y="21469352"/>
            <a:ext cx="23042880" cy="3219448"/>
          </a:xfrm>
        </p:spPr>
        <p:txBody>
          <a:bodyPr/>
          <a:lstStyle>
            <a:lvl1pPr marL="0" indent="0">
              <a:buNone/>
              <a:defRPr sz="2743"/>
            </a:lvl1pPr>
            <a:lvl2pPr marL="895787" indent="0">
              <a:buNone/>
              <a:defRPr sz="2357"/>
            </a:lvl2pPr>
            <a:lvl3pPr marL="1791574" indent="0">
              <a:buNone/>
              <a:defRPr sz="1971"/>
            </a:lvl3pPr>
            <a:lvl4pPr marL="2687361" indent="0">
              <a:buNone/>
              <a:defRPr sz="1757"/>
            </a:lvl4pPr>
            <a:lvl5pPr marL="3583147" indent="0">
              <a:buNone/>
              <a:defRPr sz="1757"/>
            </a:lvl5pPr>
            <a:lvl6pPr marL="4478935" indent="0">
              <a:buNone/>
              <a:defRPr sz="1757"/>
            </a:lvl6pPr>
            <a:lvl7pPr marL="5374722" indent="0">
              <a:buNone/>
              <a:defRPr sz="1757"/>
            </a:lvl7pPr>
            <a:lvl8pPr marL="6270509" indent="0">
              <a:buNone/>
              <a:defRPr sz="1757"/>
            </a:lvl8pPr>
            <a:lvl9pPr marL="7166295" indent="0">
              <a:buNone/>
              <a:defRPr sz="1757"/>
            </a:lvl9pPr>
          </a:lstStyle>
          <a:p>
            <a:pPr lvl="0"/>
            <a:r>
              <a:rPr lang="en-US"/>
              <a:t>Click to edit Master text styles</a:t>
            </a:r>
          </a:p>
        </p:txBody>
      </p:sp>
      <p:sp>
        <p:nvSpPr>
          <p:cNvPr id="5" name="Date Placeholder 4"/>
          <p:cNvSpPr>
            <a:spLocks noGrp="1"/>
          </p:cNvSpPr>
          <p:nvPr>
            <p:ph type="dt" sz="half" idx="10"/>
          </p:nvPr>
        </p:nvSpPr>
        <p:spPr/>
        <p:txBody>
          <a:bodyPr/>
          <a:lstStyle/>
          <a:p>
            <a:fld id="{B0A83C97-421C-814D-97A2-744E075521A8}"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D940F-0165-1341-BCF8-3CD99B064F0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098552"/>
            <a:ext cx="34564320" cy="4572000"/>
          </a:xfrm>
          <a:prstGeom prst="rect">
            <a:avLst/>
          </a:prstGeom>
        </p:spPr>
        <p:txBody>
          <a:bodyPr vert="horz" lIns="418009" tIns="209004" rIns="418009" bIns="209004" rtlCol="0" anchor="ctr">
            <a:normAutofit/>
          </a:bodyPr>
          <a:lstStyle/>
          <a:p>
            <a:r>
              <a:rPr lang="en-US"/>
              <a:t>Click to edit Master title style</a:t>
            </a:r>
          </a:p>
        </p:txBody>
      </p:sp>
      <p:sp>
        <p:nvSpPr>
          <p:cNvPr id="3" name="Text Placeholder 2"/>
          <p:cNvSpPr>
            <a:spLocks noGrp="1"/>
          </p:cNvSpPr>
          <p:nvPr>
            <p:ph type="body" idx="1"/>
          </p:nvPr>
        </p:nvSpPr>
        <p:spPr>
          <a:xfrm>
            <a:off x="1920240" y="6400804"/>
            <a:ext cx="34564320" cy="18103852"/>
          </a:xfrm>
          <a:prstGeom prst="rect">
            <a:avLst/>
          </a:prstGeom>
        </p:spPr>
        <p:txBody>
          <a:bodyPr vert="horz" lIns="418009" tIns="209004" rIns="418009" bIns="2090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25425402"/>
            <a:ext cx="8961120" cy="1460500"/>
          </a:xfrm>
          <a:prstGeom prst="rect">
            <a:avLst/>
          </a:prstGeom>
        </p:spPr>
        <p:txBody>
          <a:bodyPr vert="horz" lIns="418009" tIns="209004" rIns="418009" bIns="209004" rtlCol="0" anchor="ctr"/>
          <a:lstStyle>
            <a:lvl1pPr algn="l">
              <a:defRPr sz="2357">
                <a:solidFill>
                  <a:schemeClr val="tx1">
                    <a:tint val="75000"/>
                  </a:schemeClr>
                </a:solidFill>
              </a:defRPr>
            </a:lvl1pPr>
          </a:lstStyle>
          <a:p>
            <a:fld id="{B0A83C97-421C-814D-97A2-744E075521A8}" type="datetimeFigureOut">
              <a:rPr lang="en-US" smtClean="0"/>
              <a:t>10/14/2020</a:t>
            </a:fld>
            <a:endParaRPr lang="en-US"/>
          </a:p>
        </p:txBody>
      </p:sp>
      <p:sp>
        <p:nvSpPr>
          <p:cNvPr id="5" name="Footer Placeholder 4"/>
          <p:cNvSpPr>
            <a:spLocks noGrp="1"/>
          </p:cNvSpPr>
          <p:nvPr>
            <p:ph type="ftr" sz="quarter" idx="3"/>
          </p:nvPr>
        </p:nvSpPr>
        <p:spPr>
          <a:xfrm>
            <a:off x="13121640" y="25425402"/>
            <a:ext cx="12161520" cy="1460500"/>
          </a:xfrm>
          <a:prstGeom prst="rect">
            <a:avLst/>
          </a:prstGeom>
        </p:spPr>
        <p:txBody>
          <a:bodyPr vert="horz" lIns="418009" tIns="209004" rIns="418009" bIns="209004" rtlCol="0" anchor="ctr"/>
          <a:lstStyle>
            <a:lvl1pPr algn="ctr">
              <a:defRPr sz="235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25425402"/>
            <a:ext cx="8961120" cy="1460500"/>
          </a:xfrm>
          <a:prstGeom prst="rect">
            <a:avLst/>
          </a:prstGeom>
        </p:spPr>
        <p:txBody>
          <a:bodyPr vert="horz" lIns="418009" tIns="209004" rIns="418009" bIns="209004" rtlCol="0" anchor="ctr"/>
          <a:lstStyle>
            <a:lvl1pPr algn="r">
              <a:defRPr sz="2357">
                <a:solidFill>
                  <a:schemeClr val="tx1">
                    <a:tint val="75000"/>
                  </a:schemeClr>
                </a:solidFill>
              </a:defRPr>
            </a:lvl1pPr>
          </a:lstStyle>
          <a:p>
            <a:fld id="{0E2D940F-0165-1341-BCF8-3CD99B064F0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95787" rtl="0" eaLnBrk="1" latinLnBrk="0" hangingPunct="1">
        <a:spcBef>
          <a:spcPct val="0"/>
        </a:spcBef>
        <a:buNone/>
        <a:defRPr sz="8614" kern="1200">
          <a:solidFill>
            <a:schemeClr val="tx1"/>
          </a:solidFill>
          <a:latin typeface="+mj-lt"/>
          <a:ea typeface="+mj-ea"/>
          <a:cs typeface="+mj-cs"/>
        </a:defRPr>
      </a:lvl1pPr>
    </p:titleStyle>
    <p:bodyStyle>
      <a:lvl1pPr marL="671840" indent="-671840" algn="l" defTabSz="895787" rtl="0" eaLnBrk="1" latinLnBrk="0" hangingPunct="1">
        <a:spcBef>
          <a:spcPct val="20000"/>
        </a:spcBef>
        <a:buFont typeface="Arial"/>
        <a:buChar char="•"/>
        <a:defRPr sz="6257" kern="1200">
          <a:solidFill>
            <a:schemeClr val="tx1"/>
          </a:solidFill>
          <a:latin typeface="+mn-lt"/>
          <a:ea typeface="+mn-ea"/>
          <a:cs typeface="+mn-cs"/>
        </a:defRPr>
      </a:lvl1pPr>
      <a:lvl2pPr marL="1455654" indent="-559867" algn="l" defTabSz="895787" rtl="0" eaLnBrk="1" latinLnBrk="0" hangingPunct="1">
        <a:spcBef>
          <a:spcPct val="20000"/>
        </a:spcBef>
        <a:buFont typeface="Arial"/>
        <a:buChar char="–"/>
        <a:defRPr sz="5486" kern="1200">
          <a:solidFill>
            <a:schemeClr val="tx1"/>
          </a:solidFill>
          <a:latin typeface="+mn-lt"/>
          <a:ea typeface="+mn-ea"/>
          <a:cs typeface="+mn-cs"/>
        </a:defRPr>
      </a:lvl2pPr>
      <a:lvl3pPr marL="2239468" indent="-447893" algn="l" defTabSz="895787" rtl="0" eaLnBrk="1" latinLnBrk="0" hangingPunct="1">
        <a:spcBef>
          <a:spcPct val="20000"/>
        </a:spcBef>
        <a:buFont typeface="Arial"/>
        <a:buChar char="•"/>
        <a:defRPr sz="4714" kern="1200">
          <a:solidFill>
            <a:schemeClr val="tx1"/>
          </a:solidFill>
          <a:latin typeface="+mn-lt"/>
          <a:ea typeface="+mn-ea"/>
          <a:cs typeface="+mn-cs"/>
        </a:defRPr>
      </a:lvl3pPr>
      <a:lvl4pPr marL="3135254" indent="-447893" algn="l" defTabSz="895787" rtl="0" eaLnBrk="1" latinLnBrk="0" hangingPunct="1">
        <a:spcBef>
          <a:spcPct val="20000"/>
        </a:spcBef>
        <a:buFont typeface="Arial"/>
        <a:buChar char="–"/>
        <a:defRPr sz="3900" kern="1200">
          <a:solidFill>
            <a:schemeClr val="tx1"/>
          </a:solidFill>
          <a:latin typeface="+mn-lt"/>
          <a:ea typeface="+mn-ea"/>
          <a:cs typeface="+mn-cs"/>
        </a:defRPr>
      </a:lvl4pPr>
      <a:lvl5pPr marL="4031041" indent="-447893" algn="l" defTabSz="895787" rtl="0" eaLnBrk="1" latinLnBrk="0" hangingPunct="1">
        <a:spcBef>
          <a:spcPct val="20000"/>
        </a:spcBef>
        <a:buFont typeface="Arial"/>
        <a:buChar char="»"/>
        <a:defRPr sz="3900" kern="1200">
          <a:solidFill>
            <a:schemeClr val="tx1"/>
          </a:solidFill>
          <a:latin typeface="+mn-lt"/>
          <a:ea typeface="+mn-ea"/>
          <a:cs typeface="+mn-cs"/>
        </a:defRPr>
      </a:lvl5pPr>
      <a:lvl6pPr marL="4926828" indent="-447893" algn="l" defTabSz="895787" rtl="0" eaLnBrk="1" latinLnBrk="0" hangingPunct="1">
        <a:spcBef>
          <a:spcPct val="20000"/>
        </a:spcBef>
        <a:buFont typeface="Arial"/>
        <a:buChar char="•"/>
        <a:defRPr sz="3900" kern="1200">
          <a:solidFill>
            <a:schemeClr val="tx1"/>
          </a:solidFill>
          <a:latin typeface="+mn-lt"/>
          <a:ea typeface="+mn-ea"/>
          <a:cs typeface="+mn-cs"/>
        </a:defRPr>
      </a:lvl6pPr>
      <a:lvl7pPr marL="5822616" indent="-447893" algn="l" defTabSz="895787" rtl="0" eaLnBrk="1" latinLnBrk="0" hangingPunct="1">
        <a:spcBef>
          <a:spcPct val="20000"/>
        </a:spcBef>
        <a:buFont typeface="Arial"/>
        <a:buChar char="•"/>
        <a:defRPr sz="3900" kern="1200">
          <a:solidFill>
            <a:schemeClr val="tx1"/>
          </a:solidFill>
          <a:latin typeface="+mn-lt"/>
          <a:ea typeface="+mn-ea"/>
          <a:cs typeface="+mn-cs"/>
        </a:defRPr>
      </a:lvl7pPr>
      <a:lvl8pPr marL="6718402" indent="-447893" algn="l" defTabSz="895787" rtl="0" eaLnBrk="1" latinLnBrk="0" hangingPunct="1">
        <a:spcBef>
          <a:spcPct val="20000"/>
        </a:spcBef>
        <a:buFont typeface="Arial"/>
        <a:buChar char="•"/>
        <a:defRPr sz="3900" kern="1200">
          <a:solidFill>
            <a:schemeClr val="tx1"/>
          </a:solidFill>
          <a:latin typeface="+mn-lt"/>
          <a:ea typeface="+mn-ea"/>
          <a:cs typeface="+mn-cs"/>
        </a:defRPr>
      </a:lvl8pPr>
      <a:lvl9pPr marL="7614189" indent="-447893" algn="l" defTabSz="895787" rtl="0" eaLnBrk="1" latinLnBrk="0" hangingPunct="1">
        <a:spcBef>
          <a:spcPct val="20000"/>
        </a:spcBef>
        <a:buFont typeface="Arial"/>
        <a:buChar char="•"/>
        <a:defRPr sz="3900" kern="1200">
          <a:solidFill>
            <a:schemeClr val="tx1"/>
          </a:solidFill>
          <a:latin typeface="+mn-lt"/>
          <a:ea typeface="+mn-ea"/>
          <a:cs typeface="+mn-cs"/>
        </a:defRPr>
      </a:lvl9pPr>
    </p:bodyStyle>
    <p:otherStyle>
      <a:defPPr>
        <a:defRPr lang="en-US"/>
      </a:defPPr>
      <a:lvl1pPr marL="0" algn="l" defTabSz="895787" rtl="0" eaLnBrk="1" latinLnBrk="0" hangingPunct="1">
        <a:defRPr sz="3514" kern="1200">
          <a:solidFill>
            <a:schemeClr val="tx1"/>
          </a:solidFill>
          <a:latin typeface="+mn-lt"/>
          <a:ea typeface="+mn-ea"/>
          <a:cs typeface="+mn-cs"/>
        </a:defRPr>
      </a:lvl1pPr>
      <a:lvl2pPr marL="895787" algn="l" defTabSz="895787" rtl="0" eaLnBrk="1" latinLnBrk="0" hangingPunct="1">
        <a:defRPr sz="3514" kern="1200">
          <a:solidFill>
            <a:schemeClr val="tx1"/>
          </a:solidFill>
          <a:latin typeface="+mn-lt"/>
          <a:ea typeface="+mn-ea"/>
          <a:cs typeface="+mn-cs"/>
        </a:defRPr>
      </a:lvl2pPr>
      <a:lvl3pPr marL="1791574" algn="l" defTabSz="895787" rtl="0" eaLnBrk="1" latinLnBrk="0" hangingPunct="1">
        <a:defRPr sz="3514" kern="1200">
          <a:solidFill>
            <a:schemeClr val="tx1"/>
          </a:solidFill>
          <a:latin typeface="+mn-lt"/>
          <a:ea typeface="+mn-ea"/>
          <a:cs typeface="+mn-cs"/>
        </a:defRPr>
      </a:lvl3pPr>
      <a:lvl4pPr marL="2687361" algn="l" defTabSz="895787" rtl="0" eaLnBrk="1" latinLnBrk="0" hangingPunct="1">
        <a:defRPr sz="3514" kern="1200">
          <a:solidFill>
            <a:schemeClr val="tx1"/>
          </a:solidFill>
          <a:latin typeface="+mn-lt"/>
          <a:ea typeface="+mn-ea"/>
          <a:cs typeface="+mn-cs"/>
        </a:defRPr>
      </a:lvl4pPr>
      <a:lvl5pPr marL="3583147" algn="l" defTabSz="895787" rtl="0" eaLnBrk="1" latinLnBrk="0" hangingPunct="1">
        <a:defRPr sz="3514" kern="1200">
          <a:solidFill>
            <a:schemeClr val="tx1"/>
          </a:solidFill>
          <a:latin typeface="+mn-lt"/>
          <a:ea typeface="+mn-ea"/>
          <a:cs typeface="+mn-cs"/>
        </a:defRPr>
      </a:lvl5pPr>
      <a:lvl6pPr marL="4478935" algn="l" defTabSz="895787" rtl="0" eaLnBrk="1" latinLnBrk="0" hangingPunct="1">
        <a:defRPr sz="3514" kern="1200">
          <a:solidFill>
            <a:schemeClr val="tx1"/>
          </a:solidFill>
          <a:latin typeface="+mn-lt"/>
          <a:ea typeface="+mn-ea"/>
          <a:cs typeface="+mn-cs"/>
        </a:defRPr>
      </a:lvl6pPr>
      <a:lvl7pPr marL="5374722" algn="l" defTabSz="895787" rtl="0" eaLnBrk="1" latinLnBrk="0" hangingPunct="1">
        <a:defRPr sz="3514" kern="1200">
          <a:solidFill>
            <a:schemeClr val="tx1"/>
          </a:solidFill>
          <a:latin typeface="+mn-lt"/>
          <a:ea typeface="+mn-ea"/>
          <a:cs typeface="+mn-cs"/>
        </a:defRPr>
      </a:lvl7pPr>
      <a:lvl8pPr marL="6270509" algn="l" defTabSz="895787" rtl="0" eaLnBrk="1" latinLnBrk="0" hangingPunct="1">
        <a:defRPr sz="3514" kern="1200">
          <a:solidFill>
            <a:schemeClr val="tx1"/>
          </a:solidFill>
          <a:latin typeface="+mn-lt"/>
          <a:ea typeface="+mn-ea"/>
          <a:cs typeface="+mn-cs"/>
        </a:defRPr>
      </a:lvl8pPr>
      <a:lvl9pPr marL="7166295" algn="l" defTabSz="895787" rtl="0" eaLnBrk="1" latinLnBrk="0" hangingPunct="1">
        <a:defRPr sz="35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26"/>
        </a:solidFill>
        <a:effectLst/>
      </p:bgPr>
    </p:bg>
    <p:spTree>
      <p:nvGrpSpPr>
        <p:cNvPr id="1" name=""/>
        <p:cNvGrpSpPr/>
        <p:nvPr/>
      </p:nvGrpSpPr>
      <p:grpSpPr>
        <a:xfrm>
          <a:off x="0" y="0"/>
          <a:ext cx="0" cy="0"/>
          <a:chOff x="0" y="0"/>
          <a:chExt cx="0" cy="0"/>
        </a:xfrm>
      </p:grpSpPr>
      <p:sp>
        <p:nvSpPr>
          <p:cNvPr id="46" name="Rectangle 45"/>
          <p:cNvSpPr/>
          <p:nvPr/>
        </p:nvSpPr>
        <p:spPr>
          <a:xfrm>
            <a:off x="457200" y="2092128"/>
            <a:ext cx="37109400" cy="249259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TextBox 46"/>
          <p:cNvSpPr txBox="1"/>
          <p:nvPr/>
        </p:nvSpPr>
        <p:spPr>
          <a:xfrm>
            <a:off x="7467599" y="1073563"/>
            <a:ext cx="25153011" cy="4031873"/>
          </a:xfrm>
          <a:prstGeom prst="rect">
            <a:avLst/>
          </a:prstGeom>
          <a:solidFill>
            <a:srgbClr val="F09B0E"/>
          </a:solidFill>
        </p:spPr>
        <p:txBody>
          <a:bodyPr wrap="square" rtlCol="0">
            <a:spAutoFit/>
          </a:bodyPr>
          <a:lstStyle/>
          <a:p>
            <a:pPr algn="ctr"/>
            <a:r>
              <a:rPr lang="en-US" sz="8800" b="1" dirty="0"/>
              <a:t>Data Collection and Analyst at </a:t>
            </a:r>
            <a:r>
              <a:rPr lang="en-US" sz="8800" b="1" dirty="0" err="1"/>
              <a:t>EcoAction</a:t>
            </a:r>
            <a:r>
              <a:rPr lang="en-US" sz="8800" b="1" dirty="0"/>
              <a:t> Arlington</a:t>
            </a:r>
            <a:r>
              <a:rPr lang="en-US" sz="9600" b="1" dirty="0"/>
              <a:t>.</a:t>
            </a:r>
          </a:p>
          <a:p>
            <a:pPr algn="ctr"/>
            <a:r>
              <a:rPr lang="en-US" sz="8000" b="1" dirty="0"/>
              <a:t>Noe Cuadra</a:t>
            </a:r>
          </a:p>
          <a:p>
            <a:pPr algn="ctr"/>
            <a:r>
              <a:rPr lang="en-US" sz="8000" b="1" dirty="0"/>
              <a:t>Sustainable Enterprise</a:t>
            </a:r>
          </a:p>
        </p:txBody>
      </p:sp>
      <p:pic>
        <p:nvPicPr>
          <p:cNvPr id="48" name="Picture 47" descr="GMU logo.jpg"/>
          <p:cNvPicPr>
            <a:picLocks noChangeAspect="1"/>
          </p:cNvPicPr>
          <p:nvPr/>
        </p:nvPicPr>
        <p:blipFill>
          <a:blip r:embed="rId2"/>
          <a:stretch>
            <a:fillRect/>
          </a:stretch>
        </p:blipFill>
        <p:spPr>
          <a:xfrm>
            <a:off x="457200" y="914400"/>
            <a:ext cx="6629400" cy="4254690"/>
          </a:xfrm>
          <a:prstGeom prst="rect">
            <a:avLst/>
          </a:prstGeom>
          <a:ln>
            <a:solidFill>
              <a:schemeClr val="tx1"/>
            </a:solidFill>
          </a:ln>
        </p:spPr>
      </p:pic>
      <p:pic>
        <p:nvPicPr>
          <p:cNvPr id="49" name="Picture 48" descr="ESP banner.jpg"/>
          <p:cNvPicPr>
            <a:picLocks noChangeAspect="1"/>
          </p:cNvPicPr>
          <p:nvPr/>
        </p:nvPicPr>
        <p:blipFill>
          <a:blip r:embed="rId3"/>
          <a:srcRect l="511" t="4248" r="473" b="3270"/>
          <a:stretch>
            <a:fillRect/>
          </a:stretch>
        </p:blipFill>
        <p:spPr>
          <a:xfrm>
            <a:off x="12981240" y="23753015"/>
            <a:ext cx="12518951" cy="2831064"/>
          </a:xfrm>
          <a:prstGeom prst="rect">
            <a:avLst/>
          </a:prstGeom>
          <a:ln>
            <a:noFill/>
          </a:ln>
        </p:spPr>
      </p:pic>
      <p:pic>
        <p:nvPicPr>
          <p:cNvPr id="50" name="Picture 2"/>
          <p:cNvPicPr>
            <a:picLocks noChangeAspect="1"/>
          </p:cNvPicPr>
          <p:nvPr/>
        </p:nvPicPr>
        <p:blipFill>
          <a:blip r:embed="rId4"/>
          <a:srcRect/>
          <a:stretch>
            <a:fillRect/>
          </a:stretch>
        </p:blipFill>
        <p:spPr bwMode="auto">
          <a:xfrm>
            <a:off x="33001611" y="673461"/>
            <a:ext cx="4945989" cy="4889139"/>
          </a:xfrm>
          <a:prstGeom prst="rect">
            <a:avLst/>
          </a:prstGeom>
          <a:noFill/>
          <a:ln w="28575">
            <a:solidFill>
              <a:schemeClr val="tx1"/>
            </a:solidFill>
            <a:miter lim="800000"/>
            <a:headEnd/>
            <a:tailEnd/>
          </a:ln>
        </p:spPr>
      </p:pic>
      <p:sp>
        <p:nvSpPr>
          <p:cNvPr id="51" name="TextBox 50"/>
          <p:cNvSpPr txBox="1"/>
          <p:nvPr/>
        </p:nvSpPr>
        <p:spPr>
          <a:xfrm>
            <a:off x="1187988" y="7064851"/>
            <a:ext cx="11440632" cy="8402300"/>
          </a:xfrm>
          <a:prstGeom prst="rect">
            <a:avLst/>
          </a:prstGeom>
          <a:solidFill>
            <a:srgbClr val="FFFFFF"/>
          </a:solidFill>
          <a:ln>
            <a:solidFill>
              <a:srgbClr val="000000"/>
            </a:solidFill>
          </a:ln>
        </p:spPr>
        <p:txBody>
          <a:bodyPr wrap="square" rtlCol="0">
            <a:spAutoFit/>
          </a:bodyPr>
          <a:lstStyle/>
          <a:p>
            <a:pPr algn="just"/>
            <a:r>
              <a:rPr lang="en-US" sz="3600" dirty="0" err="1"/>
              <a:t>EcoAction</a:t>
            </a:r>
            <a:r>
              <a:rPr lang="en-US" sz="3600" dirty="0"/>
              <a:t> is a 501(C)(3) not-for-profit organization that focuses on addressing environmental issues in Arlington. The organization was founded in 1978 as a member of the Keep America Beautiful initiative. In 1990 they disaffiliated from the organization and continued to focus on making Arlington a healthier and more sustainable community. They offer programs ranging from green living, waste management, and invasive plant procedures. </a:t>
            </a:r>
          </a:p>
          <a:p>
            <a:pPr algn="just"/>
            <a:endParaRPr lang="en-US" sz="3600" dirty="0"/>
          </a:p>
          <a:p>
            <a:pPr algn="just"/>
            <a:r>
              <a:rPr lang="en-US" sz="3600" dirty="0"/>
              <a:t>They currently have one office in Arlington at the </a:t>
            </a:r>
            <a:r>
              <a:rPr lang="en-US" sz="3600" dirty="0" err="1"/>
              <a:t>Fairlington</a:t>
            </a:r>
            <a:r>
              <a:rPr lang="en-US" sz="3600" dirty="0"/>
              <a:t> Community Center and are expanding into Fairfax City this fall. They have received various awards in the past ranging from Virginia Energy Efficiency Leadership Award to the best small charity in the greater Washington area by the DC catalog for philanthropy. </a:t>
            </a:r>
          </a:p>
        </p:txBody>
      </p:sp>
      <p:sp>
        <p:nvSpPr>
          <p:cNvPr id="52" name="TextBox 51"/>
          <p:cNvSpPr txBox="1"/>
          <p:nvPr/>
        </p:nvSpPr>
        <p:spPr>
          <a:xfrm>
            <a:off x="3461784" y="5791200"/>
            <a:ext cx="6400800" cy="1107996"/>
          </a:xfrm>
          <a:prstGeom prst="rect">
            <a:avLst/>
          </a:prstGeom>
          <a:solidFill>
            <a:srgbClr val="F09B0E"/>
          </a:solidFill>
        </p:spPr>
        <p:txBody>
          <a:bodyPr wrap="square" rtlCol="0">
            <a:spAutoFit/>
          </a:bodyPr>
          <a:lstStyle/>
          <a:p>
            <a:pPr algn="ctr"/>
            <a:r>
              <a:rPr lang="en-US" sz="6600" b="1" dirty="0"/>
              <a:t>Background</a:t>
            </a:r>
          </a:p>
        </p:txBody>
      </p:sp>
      <p:sp>
        <p:nvSpPr>
          <p:cNvPr id="53" name="TextBox 52"/>
          <p:cNvSpPr txBox="1"/>
          <p:nvPr/>
        </p:nvSpPr>
        <p:spPr>
          <a:xfrm>
            <a:off x="1208569" y="17070991"/>
            <a:ext cx="11440632" cy="3970318"/>
          </a:xfrm>
          <a:prstGeom prst="rect">
            <a:avLst/>
          </a:prstGeom>
          <a:solidFill>
            <a:srgbClr val="FFFFFF"/>
          </a:solidFill>
          <a:ln>
            <a:solidFill>
              <a:srgbClr val="000000"/>
            </a:solidFill>
          </a:ln>
        </p:spPr>
        <p:txBody>
          <a:bodyPr wrap="square" rtlCol="0">
            <a:spAutoFit/>
          </a:bodyPr>
          <a:lstStyle/>
          <a:p>
            <a:pPr algn="just"/>
            <a:r>
              <a:rPr lang="en-US" sz="3600" dirty="0"/>
              <a:t>I am a senior studying Business Management and minoring in Sustainable Enterprise. I am interested in helping businesses achieve and improve their social, profits, and environmental impact. I applied for the Energy Master’s program through </a:t>
            </a:r>
            <a:r>
              <a:rPr lang="en-US" sz="3600" dirty="0" err="1"/>
              <a:t>EcoAction</a:t>
            </a:r>
            <a:r>
              <a:rPr lang="en-US" sz="3600" dirty="0"/>
              <a:t> as a data collection and analyst intern. I helped develop a qualitative questioner and entered data related to the populations that I served.  </a:t>
            </a:r>
          </a:p>
        </p:txBody>
      </p:sp>
      <p:sp>
        <p:nvSpPr>
          <p:cNvPr id="54" name="TextBox 53"/>
          <p:cNvSpPr txBox="1"/>
          <p:nvPr/>
        </p:nvSpPr>
        <p:spPr>
          <a:xfrm>
            <a:off x="3432846" y="15767093"/>
            <a:ext cx="6400800" cy="1107996"/>
          </a:xfrm>
          <a:prstGeom prst="rect">
            <a:avLst/>
          </a:prstGeom>
          <a:solidFill>
            <a:srgbClr val="F09B0E"/>
          </a:solidFill>
        </p:spPr>
        <p:txBody>
          <a:bodyPr wrap="square" rtlCol="0">
            <a:spAutoFit/>
          </a:bodyPr>
          <a:lstStyle/>
          <a:p>
            <a:pPr algn="ctr"/>
            <a:r>
              <a:rPr lang="en-US" sz="6600" b="1" dirty="0"/>
              <a:t>Position</a:t>
            </a:r>
          </a:p>
        </p:txBody>
      </p:sp>
      <p:sp>
        <p:nvSpPr>
          <p:cNvPr id="55" name="TextBox 54"/>
          <p:cNvSpPr txBox="1"/>
          <p:nvPr/>
        </p:nvSpPr>
        <p:spPr>
          <a:xfrm>
            <a:off x="26133284" y="8000075"/>
            <a:ext cx="11047309" cy="18882092"/>
          </a:xfrm>
          <a:prstGeom prst="rect">
            <a:avLst/>
          </a:prstGeom>
          <a:solidFill>
            <a:srgbClr val="FFFFFF"/>
          </a:solidFill>
          <a:ln>
            <a:solidFill>
              <a:srgbClr val="000000"/>
            </a:solidFill>
          </a:ln>
        </p:spPr>
        <p:txBody>
          <a:bodyPr wrap="square" rtlCol="0">
            <a:spAutoFit/>
          </a:bodyPr>
          <a:lstStyle/>
          <a:p>
            <a:pPr algn="just"/>
            <a:r>
              <a:rPr lang="en-US" sz="3300" dirty="0"/>
              <a:t>Did you know you have to clean the bottom refrigerator coils every six months to a year? No, neither did I until I took this program. When refrigerators coils are clogged with dirt and dust, the refrigerator compressor works harder and longer, causing it to use more energy and shortening the life of the fridge. Joining the Energy Master’s program has made me more confident in making hands-on energy improvements at home. From October through November, every Thursday evening, I trained in workshops that dealt with how to educate a tenant on energy-saving practices to understanding air movement in a home and how to set up a calk gun properly. We also had county officials come and talk about community education opportunities and partnerships. After going through the foundations of the program, we used our skills and applied them to affordable housing units. </a:t>
            </a:r>
          </a:p>
          <a:p>
            <a:pPr algn="just"/>
            <a:r>
              <a:rPr lang="en-US" sz="3300" dirty="0"/>
              <a:t>With the help of my team members, I made a pre and post questionnaire for tenants to fill out. The survey was written in a style that provided valuable information for stakeholders to look over. For example, I changed the question asking if the tenants had any insects in their home to ask if they consider buying appliances or electronics with Energy Star certification. I also added behavior questions that asked whether they're mindful of the time they spend in the shower and if they wore warmer clothe before turning on the heater. Lastly, to increase our data size, I’ve helped translate the questionnaire in Spanish. </a:t>
            </a:r>
          </a:p>
          <a:p>
            <a:pPr algn="just"/>
            <a:r>
              <a:rPr lang="en-US" sz="3300" dirty="0"/>
              <a:t>Although my intern position was to collect and analyze, I felt that I spent most of my time educating families on how to save money on their utility bills. By being able to connect with them by speaking Spanish and by putting myself in their shoes formed a valuable and lasting impact. Some families had little knowledge of energy-saving practices, while others knew a lot about energy and water efficiencies. </a:t>
            </a:r>
          </a:p>
          <a:p>
            <a:pPr algn="just"/>
            <a:r>
              <a:rPr lang="en-US" sz="3300" dirty="0"/>
              <a:t>After our group finished, we went around the unit with the tenant and explained the work we did. We talked about the benefits of calking around outlets and switches to the changes in faucet aerators and improvements in lighting due to the LED bulb installations—all for free. </a:t>
            </a:r>
          </a:p>
        </p:txBody>
      </p:sp>
      <p:sp>
        <p:nvSpPr>
          <p:cNvPr id="56" name="TextBox 55"/>
          <p:cNvSpPr txBox="1"/>
          <p:nvPr/>
        </p:nvSpPr>
        <p:spPr>
          <a:xfrm>
            <a:off x="28357476" y="6510853"/>
            <a:ext cx="6400800" cy="1107996"/>
          </a:xfrm>
          <a:prstGeom prst="rect">
            <a:avLst/>
          </a:prstGeom>
          <a:solidFill>
            <a:srgbClr val="F09B0E"/>
          </a:solidFill>
        </p:spPr>
        <p:txBody>
          <a:bodyPr wrap="square" rtlCol="0">
            <a:spAutoFit/>
          </a:bodyPr>
          <a:lstStyle/>
          <a:p>
            <a:pPr algn="ctr"/>
            <a:r>
              <a:rPr lang="en-US" sz="6600" b="1" dirty="0"/>
              <a:t>Findings</a:t>
            </a:r>
          </a:p>
        </p:txBody>
      </p:sp>
      <p:sp>
        <p:nvSpPr>
          <p:cNvPr id="57" name="TextBox 56"/>
          <p:cNvSpPr txBox="1"/>
          <p:nvPr/>
        </p:nvSpPr>
        <p:spPr>
          <a:xfrm>
            <a:off x="1043752" y="22734300"/>
            <a:ext cx="11605449" cy="3970318"/>
          </a:xfrm>
          <a:prstGeom prst="rect">
            <a:avLst/>
          </a:prstGeom>
          <a:solidFill>
            <a:srgbClr val="FFFFFF"/>
          </a:solidFill>
          <a:ln>
            <a:solidFill>
              <a:srgbClr val="000000"/>
            </a:solidFill>
          </a:ln>
        </p:spPr>
        <p:txBody>
          <a:bodyPr wrap="square" rtlCol="0">
            <a:spAutoFit/>
          </a:bodyPr>
          <a:lstStyle/>
          <a:p>
            <a:pPr algn="just"/>
            <a:r>
              <a:rPr lang="en-US" sz="3600" dirty="0"/>
              <a:t>I heard about this program at a local farmers market, where I met Mary Sanders, the Energy Masters coordinator. She went over the program, and I was excited to start. I applied, got interviewed, and was accepted into the program. Mary was helpful and flexible with every volunteer's needs and questions. She guided us with strong leadership and offer opportunities to step </a:t>
            </a:r>
            <a:r>
              <a:rPr lang="en-US" sz="3600"/>
              <a:t>up to different </a:t>
            </a:r>
            <a:r>
              <a:rPr lang="en-US" sz="3600" dirty="0"/>
              <a:t>positions. </a:t>
            </a:r>
          </a:p>
        </p:txBody>
      </p:sp>
      <p:sp>
        <p:nvSpPr>
          <p:cNvPr id="58" name="TextBox 57"/>
          <p:cNvSpPr txBox="1"/>
          <p:nvPr/>
        </p:nvSpPr>
        <p:spPr>
          <a:xfrm>
            <a:off x="2747046" y="21525795"/>
            <a:ext cx="7772400" cy="1107996"/>
          </a:xfrm>
          <a:prstGeom prst="rect">
            <a:avLst/>
          </a:prstGeom>
          <a:solidFill>
            <a:srgbClr val="F09B0E"/>
          </a:solidFill>
        </p:spPr>
        <p:txBody>
          <a:bodyPr wrap="square" rtlCol="0">
            <a:spAutoFit/>
          </a:bodyPr>
          <a:lstStyle/>
          <a:p>
            <a:pPr algn="ctr"/>
            <a:r>
              <a:rPr lang="en-US" sz="6600" b="1" dirty="0"/>
              <a:t>Acknowledgements</a:t>
            </a:r>
          </a:p>
        </p:txBody>
      </p:sp>
      <p:sp>
        <p:nvSpPr>
          <p:cNvPr id="59" name="TextBox 58"/>
          <p:cNvSpPr txBox="1"/>
          <p:nvPr/>
        </p:nvSpPr>
        <p:spPr>
          <a:xfrm>
            <a:off x="13588718" y="6899196"/>
            <a:ext cx="12346440" cy="8525411"/>
          </a:xfrm>
          <a:prstGeom prst="rect">
            <a:avLst/>
          </a:prstGeom>
          <a:solidFill>
            <a:srgbClr val="FFFFFF"/>
          </a:solidFill>
          <a:ln>
            <a:noFill/>
          </a:ln>
        </p:spPr>
        <p:txBody>
          <a:bodyPr wrap="square" rtlCol="0">
            <a:spAutoFit/>
          </a:bodyPr>
          <a:lstStyle/>
          <a:p>
            <a:endParaRPr lang="en-US" sz="4400" dirty="0"/>
          </a:p>
          <a:p>
            <a:endParaRPr lang="en-US" sz="4400" dirty="0"/>
          </a:p>
          <a:p>
            <a:endParaRPr lang="en-US" sz="4400" dirty="0"/>
          </a:p>
          <a:p>
            <a:endParaRPr lang="en-US" sz="4400" dirty="0"/>
          </a:p>
          <a:p>
            <a:endParaRPr lang="en-US" sz="4400" dirty="0"/>
          </a:p>
          <a:p>
            <a:endParaRPr lang="en-US" sz="4400" dirty="0"/>
          </a:p>
          <a:p>
            <a:endParaRPr lang="en-US" sz="4400" dirty="0"/>
          </a:p>
          <a:p>
            <a:endParaRPr lang="en-US" sz="4400" dirty="0"/>
          </a:p>
          <a:p>
            <a:endParaRPr lang="en-US" sz="4400" dirty="0"/>
          </a:p>
          <a:p>
            <a:endParaRPr lang="en-US" sz="4400" dirty="0"/>
          </a:p>
          <a:p>
            <a:r>
              <a:rPr lang="en-US" sz="3200" dirty="0"/>
              <a:t>Here is an example of a switch outlet being calked around the borders to reduce air leaks in the building. </a:t>
            </a:r>
          </a:p>
          <a:p>
            <a:endParaRPr lang="en-US" sz="4400" dirty="0"/>
          </a:p>
        </p:txBody>
      </p:sp>
      <p:pic>
        <p:nvPicPr>
          <p:cNvPr id="3" name="Picture 2" descr="A close up of a box&#10;&#10;Description automatically generated">
            <a:extLst>
              <a:ext uri="{FF2B5EF4-FFF2-40B4-BE49-F238E27FC236}">
                <a16:creationId xmlns:a16="http://schemas.microsoft.com/office/drawing/2014/main" id="{DA8B693B-E959-EA46-83E3-FCF105541D8F}"/>
              </a:ext>
            </a:extLst>
          </p:cNvPr>
          <p:cNvPicPr>
            <a:picLocks noChangeAspect="1"/>
          </p:cNvPicPr>
          <p:nvPr/>
        </p:nvPicPr>
        <p:blipFill rotWithShape="1">
          <a:blip r:embed="rId5"/>
          <a:srcRect l="13351" t="11388" r="25697" b="25406"/>
          <a:stretch/>
        </p:blipFill>
        <p:spPr>
          <a:xfrm>
            <a:off x="13588718" y="6974327"/>
            <a:ext cx="5595384" cy="6338190"/>
          </a:xfrm>
          <a:prstGeom prst="rect">
            <a:avLst/>
          </a:prstGeom>
        </p:spPr>
      </p:pic>
      <p:pic>
        <p:nvPicPr>
          <p:cNvPr id="5" name="Picture 4" descr="A picture containing jack, indoor, sitting, white&#10;&#10;Description automatically generated">
            <a:extLst>
              <a:ext uri="{FF2B5EF4-FFF2-40B4-BE49-F238E27FC236}">
                <a16:creationId xmlns:a16="http://schemas.microsoft.com/office/drawing/2014/main" id="{60505242-A626-D74B-8149-20C8FB4010AB}"/>
              </a:ext>
            </a:extLst>
          </p:cNvPr>
          <p:cNvPicPr>
            <a:picLocks noChangeAspect="1"/>
          </p:cNvPicPr>
          <p:nvPr/>
        </p:nvPicPr>
        <p:blipFill rotWithShape="1">
          <a:blip r:embed="rId6"/>
          <a:srcRect l="24335" t="19867" r="21771" b="19646"/>
          <a:stretch/>
        </p:blipFill>
        <p:spPr>
          <a:xfrm>
            <a:off x="20044104" y="6974327"/>
            <a:ext cx="5229179" cy="6338191"/>
          </a:xfrm>
          <a:prstGeom prst="rect">
            <a:avLst/>
          </a:prstGeom>
        </p:spPr>
      </p:pic>
      <p:graphicFrame>
        <p:nvGraphicFramePr>
          <p:cNvPr id="22" name="Chart 21">
            <a:extLst>
              <a:ext uri="{FF2B5EF4-FFF2-40B4-BE49-F238E27FC236}">
                <a16:creationId xmlns:a16="http://schemas.microsoft.com/office/drawing/2014/main" id="{62FE127D-8805-9C4F-8341-E2402C1A89BA}"/>
              </a:ext>
            </a:extLst>
          </p:cNvPr>
          <p:cNvGraphicFramePr>
            <a:graphicFrameLocks/>
          </p:cNvGraphicFramePr>
          <p:nvPr>
            <p:extLst>
              <p:ext uri="{D42A27DB-BD31-4B8C-83A1-F6EECF244321}">
                <p14:modId xmlns:p14="http://schemas.microsoft.com/office/powerpoint/2010/main" val="630009529"/>
              </p:ext>
            </p:extLst>
          </p:nvPr>
        </p:nvGraphicFramePr>
        <p:xfrm>
          <a:off x="13439473" y="15028498"/>
          <a:ext cx="12238076" cy="7356755"/>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5C4F281D-A706-9648-8A96-0952A709906C}"/>
              </a:ext>
            </a:extLst>
          </p:cNvPr>
          <p:cNvSpPr txBox="1"/>
          <p:nvPr/>
        </p:nvSpPr>
        <p:spPr>
          <a:xfrm>
            <a:off x="13439473" y="22633791"/>
            <a:ext cx="12003850" cy="584775"/>
          </a:xfrm>
          <a:prstGeom prst="rect">
            <a:avLst/>
          </a:prstGeom>
          <a:noFill/>
        </p:spPr>
        <p:txBody>
          <a:bodyPr wrap="square" rtlCol="0">
            <a:spAutoFit/>
          </a:bodyPr>
          <a:lstStyle/>
          <a:p>
            <a:r>
              <a:rPr lang="en-US" sz="3200" dirty="0"/>
              <a:t>This chart shows the total population I served while in the program.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AB9A0756B1CE44A885579893A1CE3B" ma:contentTypeVersion="13" ma:contentTypeDescription="Create a new document." ma:contentTypeScope="" ma:versionID="1dc4c6fc73ec281592f860a05f21e10a">
  <xsd:schema xmlns:xsd="http://www.w3.org/2001/XMLSchema" xmlns:xs="http://www.w3.org/2001/XMLSchema" xmlns:p="http://schemas.microsoft.com/office/2006/metadata/properties" xmlns:ns3="b0dfc286-919a-46ed-b885-f3f322d62097" xmlns:ns4="0722e39c-0e1d-44a4-ae66-38addc930d89" targetNamespace="http://schemas.microsoft.com/office/2006/metadata/properties" ma:root="true" ma:fieldsID="e9e536870595918c706d53ae8f1cdf78" ns3:_="" ns4:_="">
    <xsd:import namespace="b0dfc286-919a-46ed-b885-f3f322d62097"/>
    <xsd:import namespace="0722e39c-0e1d-44a4-ae66-38addc930d8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dfc286-919a-46ed-b885-f3f322d6209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22e39c-0e1d-44a4-ae66-38addc930d8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650D6B-A5AE-4166-A4DE-E43588D69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dfc286-919a-46ed-b885-f3f322d62097"/>
    <ds:schemaRef ds:uri="0722e39c-0e1d-44a4-ae66-38addc930d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1D5943-2AD6-459E-A365-0DF5B3E312FF}">
  <ds:schemaRefs>
    <ds:schemaRef ds:uri="http://schemas.microsoft.com/sharepoint/v3/contenttype/forms"/>
  </ds:schemaRefs>
</ds:datastoreItem>
</file>

<file path=customXml/itemProps3.xml><?xml version="1.0" encoding="utf-8"?>
<ds:datastoreItem xmlns:ds="http://schemas.openxmlformats.org/officeDocument/2006/customXml" ds:itemID="{AD9C9BC2-6E38-4760-A7AF-3F9282E596BB}">
  <ds:schemaRefs>
    <ds:schemaRef ds:uri="http://purl.org/dc/terms/"/>
    <ds:schemaRef ds:uri="0722e39c-0e1d-44a4-ae66-38addc930d89"/>
    <ds:schemaRef ds:uri="http://purl.org/dc/elements/1.1/"/>
    <ds:schemaRef ds:uri="http://schemas.microsoft.com/office/infopath/2007/PartnerControls"/>
    <ds:schemaRef ds:uri="b0dfc286-919a-46ed-b885-f3f322d62097"/>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922</TotalTime>
  <Words>718</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LSU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Joris L. van der Ham</dc:creator>
  <cp:lastModifiedBy>Aikwan Chong</cp:lastModifiedBy>
  <cp:revision>41</cp:revision>
  <dcterms:created xsi:type="dcterms:W3CDTF">2017-03-11T20:04:59Z</dcterms:created>
  <dcterms:modified xsi:type="dcterms:W3CDTF">2020-10-14T22:56:57Z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0x0101006EAB9A0756B1CE44A885579893A1CE3B</vt:lpwstr>
  </property>
</Properties>
</file>