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4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2" r:id="rId58"/>
    <p:sldId id="311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9" r:id="rId9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969" autoAdjust="0"/>
    <p:restoredTop sz="94660"/>
  </p:normalViewPr>
  <p:slideViewPr>
    <p:cSldViewPr snapToGrid="0">
      <p:cViewPr varScale="1">
        <p:scale>
          <a:sx n="93" d="100"/>
          <a:sy n="93" d="100"/>
        </p:scale>
        <p:origin x="240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1" name="applause.wav"/>
          </p:stSnd>
        </p:sndAc>
      </p:transition>
    </mc:Choice>
    <mc:Fallback xmlns="">
      <p:transition spd="slow" advClick="0" advTm="1000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1" name="applause.wav"/>
          </p:stSnd>
        </p:sndAc>
      </p:transition>
    </mc:Choice>
    <mc:Fallback xmlns="">
      <p:transition spd="slow" advClick="0" advTm="1000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1" name="applause.wav"/>
          </p:stSnd>
        </p:sndAc>
      </p:transition>
    </mc:Choice>
    <mc:Fallback xmlns="">
      <p:transition spd="slow" advClick="0" advTm="1000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1" name="applause.wav"/>
          </p:stSnd>
        </p:sndAc>
      </p:transition>
    </mc:Choice>
    <mc:Fallback xmlns="">
      <p:transition spd="slow" advClick="0" advTm="1000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1" name="applause.wav"/>
          </p:stSnd>
        </p:sndAc>
      </p:transition>
    </mc:Choice>
    <mc:Fallback xmlns="">
      <p:transition spd="slow" advClick="0" advTm="1000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1" name="applause.wav"/>
          </p:stSnd>
        </p:sndAc>
      </p:transition>
    </mc:Choice>
    <mc:Fallback xmlns="">
      <p:transition spd="slow" advClick="0" advTm="1000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1" name="applause.wav"/>
          </p:stSnd>
        </p:sndAc>
      </p:transition>
    </mc:Choice>
    <mc:Fallback xmlns="">
      <p:transition spd="slow" advClick="0" advTm="1000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1" name="applause.wav"/>
          </p:stSnd>
        </p:sndAc>
      </p:transition>
    </mc:Choice>
    <mc:Fallback xmlns="">
      <p:transition spd="slow" advClick="0" advTm="1000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1" name="applause.wav"/>
          </p:stSnd>
        </p:sndAc>
      </p:transition>
    </mc:Choice>
    <mc:Fallback xmlns="">
      <p:transition spd="slow" advClick="0" advTm="1000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1" name="applause.wav"/>
          </p:stSnd>
        </p:sndAc>
      </p:transition>
    </mc:Choice>
    <mc:Fallback xmlns="">
      <p:transition spd="slow" advClick="0" advTm="1000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1" name="applause.wav"/>
          </p:stSnd>
        </p:sndAc>
      </p:transition>
    </mc:Choice>
    <mc:Fallback xmlns="">
      <p:transition spd="slow" advClick="0" advTm="1000">
        <p:fade/>
        <p:sndAc>
          <p:stSnd>
            <p:snd r:embed="rId3" name="applaus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13" name="applause.wav"/>
          </p:stSnd>
        </p:sndAc>
      </p:transition>
    </mc:Choice>
    <mc:Fallback xmlns="">
      <p:transition spd="slow" advClick="0" advTm="1000">
        <p:fade/>
        <p:sndAc>
          <p:stSnd>
            <p:snd r:embed="rId14" name="applause.wav"/>
          </p:stSnd>
        </p:sndAc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1771924"/>
            <a:ext cx="10142681" cy="690419"/>
          </a:xfrm>
        </p:spPr>
        <p:txBody>
          <a:bodyPr>
            <a:noAutofit/>
          </a:bodyPr>
          <a:lstStyle/>
          <a:p>
            <a:pPr algn="l"/>
            <a:r>
              <a:rPr lang="en-US" sz="55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Marching Orders – Continued 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Kelly Melissa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Beltre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Forensic 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79626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Lauren Billups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Neuroscience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366736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Esprit N. Blatchford-Rodriguez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Neuroscience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76429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Jason Dale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Boarts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Forensic 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479866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Bryce R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Bossuot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Environmental 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15360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Emily Ann Brown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Forensic 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90530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Gustavo Castro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Biology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82268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Damian James Cavanagh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Biology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086621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Amy Nicole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Cheang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Medical Laboratory 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51292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Joshua H Cho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Computational &amp; Data Sciences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479531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Khader Abdi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Computational 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85085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Chadrick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 Tyler Cole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Chemistry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691191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Jessica L Collins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Environmental Science &amp; Policy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5975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Milady T Delacruz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Forensic 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433771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Cameron David Dow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Environmental 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585354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Austin Robert Dykes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Geography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56077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Emily Elizabeth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Engdahl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Environmental 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725076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Jorge Eduardo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Fishtahler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Geography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33241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Camille M Flores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Forensic 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40443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Ryan J Frayne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Geographic &amp; Cartographic Sciences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342406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Prakash Gautam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Geography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77725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Alexander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Agaev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Forensic 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765296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Rosemary L Hall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Chemistry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6603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Ryan Christopher Hammond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Neuroscience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59022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Brittany Nicole Heath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Biology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307846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Collin C Henley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Computational &amp; Data Sciences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835506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Ilia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Houman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Mathematics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95764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Rachel L Jackson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Arts, Geology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932242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Matthew E James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Forensic 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607979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Misbah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Iram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Jarral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Arts, Mathematics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99058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Sean T Jones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Atmospheric Sciences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30639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Helal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 A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Kakar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Biology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029980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Dina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Ajalli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Biology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168461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Anna Kapp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Chemistry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94176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Harneet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 Kaur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Biology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602549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Mia Keady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Biology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11357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Alexander K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Kirkov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Biology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688992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Matthew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Kutyna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Biology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631384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Sarah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Nanaa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 Laryea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Medical Laboratory 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09175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Bryan LeBlanc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Geographic &amp; Cartographic Sciences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68622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Su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 Ah Lee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Computational &amp; Data Sciences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11192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William Jordan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Lominac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Chemistry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482089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Kim V Mai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Biology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10819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Katherine Grace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Aliotta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Chemistry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4130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Brian Paul Marshall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Forensic 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146440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Mechelle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 C McCoy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Forensic 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84065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Tyler M McDaniel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Environmental 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21722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Paul J McDonald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Forensic 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190811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Liam David McKenna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Computational &amp; Data Sciences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996021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Anthony Michael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Chemistry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34326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Symone Moore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Environmental Science &amp; Policy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520276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Alexander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Morres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Mathematics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158684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Grant A Murray-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Hiteshew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Environmental 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699806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Scott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Negin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Geography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81267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Zohoor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 Ahmed N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Alodhaibi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Medical Laboratory 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71037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Benjamin Nolen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Environmental 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94704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Maha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 Noor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Neuroscience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151946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Farhat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Noory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Biology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719185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Casey M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Pehrson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Environmental Science &amp; Policy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64050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Apoorva Raj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Pendurthi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Neuroscience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15037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Jamesha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 N Pope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Neuroscience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85237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Najiyah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 A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Prome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Biology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557451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Ramesha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 Rai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Neuroscience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33804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Hamza Rashid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Biology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824230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Pavan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Gunna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 Reddy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Neuroscience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89858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Lily Appiah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Biology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869692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Melissa Guadalupe Rodriguez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Biology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33506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Veronica G Sanchez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Chemistry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219615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Telly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Sepahpour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Biology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3799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Sai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Anukhya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 Singh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Neuroscience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4423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Michael James Sommar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Geographic &amp; Cartographic Sciences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628660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Illia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Stadnyk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Mathematics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32623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Nicholas J Stearns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Biology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891785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Medina H Taher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Biology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11647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Domenic Anthony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Tommarello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Biology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469917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Trangdai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Thi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 Tran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Forensic 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180663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Swetha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Arabandi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Biology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884588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Davaasuren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Tsogtbayar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Biology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55769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Sarah Emily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Tuomey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Chemistry 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57055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Keanah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 Turner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Environmental Science &amp; Policy 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674103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Monica R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Vidaurri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Arts, Biology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902401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Emily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Dinsmoor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Vorek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Environmental Science &amp; Policy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1091" y="2846917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875116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Cody A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Waisanen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Biology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1091" y="2846917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88599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Hannah Marie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Warnick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Arts, Mathematics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1091" y="2846917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978181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Blake Matthew Weber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Biology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1091" y="2846917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071061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Rachael Mae White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Arts, Mathematics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1091" y="2846917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89130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Holly M Wilkes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Forensic 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1091" y="2846917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68290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Hunfa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 Asghar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Biology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2863" y="2874212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544272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50">
        <p14:reveal/>
        <p:sndAc>
          <p:stSnd>
            <p:snd r:embed="rId2" name="applause.wav"/>
          </p:stSnd>
        </p:sndAc>
      </p:transition>
    </mc:Choice>
    <mc:Fallback xmlns="">
      <p:transition spd="slow" advClick="0" advTm="1050">
        <p:fade/>
        <p:sndAc>
          <p:stSnd>
            <p:snd r:embed="rId4" name="applause.wav"/>
          </p:stSnd>
        </p:sndAc>
      </p:transition>
    </mc:Fallback>
  </mc:AlternateContent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Georgia Alexandrea Williams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Forensic 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1091" y="2846917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3269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Benjamin Kaplan Wolfenstein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Master of Science, Geographic &amp; Cartographic Sciences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1091" y="2846917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787957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Kimberley Yee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Medical Laboratory Science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1091" y="2846917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98766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091" y="418091"/>
            <a:ext cx="10142681" cy="69041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Suha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 T </a:t>
            </a:r>
            <a:r>
              <a:rPr lang="en-US" sz="4000" b="1" dirty="0" err="1">
                <a:solidFill>
                  <a:schemeClr val="bg1"/>
                </a:solidFill>
                <a:latin typeface="Times New Roman"/>
                <a:cs typeface="Calibri Light" panose="020F0302020204030204"/>
              </a:rPr>
              <a:t>Zelawar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91" y="1362221"/>
            <a:ext cx="10142681" cy="137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Bachelor of Science, Biology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1091" y="2846917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6735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4" name="applause.wav"/>
          </p:stSnd>
        </p:sndAc>
      </p:transition>
    </mc:Fallback>
  </mc:AlternateContent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8844444-5556-4F04-B17E-53E9EC943D28}"/>
              </a:ext>
            </a:extLst>
          </p:cNvPr>
          <p:cNvSpPr txBox="1">
            <a:spLocks/>
          </p:cNvSpPr>
          <p:nvPr/>
        </p:nvSpPr>
        <p:spPr>
          <a:xfrm>
            <a:off x="531091" y="2846917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74112F1-2F8C-4246-8F0B-B694C3ACA364}"/>
              </a:ext>
            </a:extLst>
          </p:cNvPr>
          <p:cNvSpPr txBox="1">
            <a:spLocks/>
          </p:cNvSpPr>
          <p:nvPr/>
        </p:nvSpPr>
        <p:spPr>
          <a:xfrm>
            <a:off x="531090" y="451663"/>
            <a:ext cx="10142681" cy="6904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Chamodya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Ruhunusiri</a:t>
            </a:r>
            <a:endParaRPr lang="en-US" sz="4000" b="1" dirty="0">
              <a:solidFill>
                <a:schemeClr val="bg1"/>
              </a:solidFill>
              <a:latin typeface="Times New Roman"/>
              <a:cs typeface="Calibri Light" panose="020F0302020204030204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96FF3B4-19D1-3C4C-8CDB-A92F8CD82184}"/>
              </a:ext>
            </a:extLst>
          </p:cNvPr>
          <p:cNvSpPr txBox="1">
            <a:spLocks/>
          </p:cNvSpPr>
          <p:nvPr/>
        </p:nvSpPr>
        <p:spPr>
          <a:xfrm>
            <a:off x="531090" y="1419605"/>
            <a:ext cx="10142681" cy="13786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>
                <a:solidFill>
                  <a:schemeClr val="bg1"/>
                </a:solidFill>
                <a:cs typeface="Calibri" panose="020F0502020204030204"/>
              </a:rPr>
              <a:t>Post Baccalaureate Graduate Certificate – Personalized Medicine</a:t>
            </a:r>
          </a:p>
          <a:p>
            <a:pPr algn="l"/>
            <a:r>
              <a:rPr lang="en-US" dirty="0">
                <a:solidFill>
                  <a:srgbClr val="FFCC33"/>
                </a:solidFill>
                <a:cs typeface="Calibri" panose="020F0502020204030204"/>
              </a:rPr>
              <a:t>College of Science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5BD5804-057B-924E-906F-7BFED2D59FED}"/>
              </a:ext>
            </a:extLst>
          </p:cNvPr>
          <p:cNvSpPr txBox="1">
            <a:spLocks/>
          </p:cNvSpPr>
          <p:nvPr/>
        </p:nvSpPr>
        <p:spPr>
          <a:xfrm>
            <a:off x="531091" y="2194590"/>
            <a:ext cx="6688552" cy="29211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sz="3000" dirty="0">
                <a:solidFill>
                  <a:schemeClr val="bg1"/>
                </a:solidFill>
                <a:latin typeface="PT Sans"/>
              </a:rPr>
              <a:t>Got through this unique semester! It has been a beautiful journey, and I am very thankful for my parents, teachers, friends and GMU for everything!</a:t>
            </a:r>
            <a:endParaRPr lang="en-US" sz="3000" i="1" dirty="0">
              <a:solidFill>
                <a:schemeClr val="bg1"/>
              </a:solidFill>
              <a:latin typeface="Times New Roman"/>
              <a:cs typeface="Calibri Light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52B0A5-2D93-B844-9CA5-336A3348EF6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7733" y="665017"/>
            <a:ext cx="4295602" cy="5727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89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  <p:sndAc>
          <p:stSnd>
            <p:snd r:embed="rId2" name="applause.wav"/>
          </p:stSnd>
        </p:sndAc>
      </p:transition>
    </mc:Choice>
    <mc:Fallback xmlns="">
      <p:transition spd="slow" advClick="0" advTm="1000">
        <p:fade/>
        <p:sndAc>
          <p:stSnd>
            <p:snd r:embed="rId5" name="applause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3178</TotalTime>
  <Words>1099</Words>
  <Application>Microsoft Macintosh PowerPoint</Application>
  <PresentationFormat>Widescreen</PresentationFormat>
  <Paragraphs>281</Paragraphs>
  <Slides>94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94</vt:i4>
      </vt:variant>
    </vt:vector>
  </HeadingPairs>
  <TitlesOfParts>
    <vt:vector size="100" baseType="lpstr">
      <vt:lpstr>Arial</vt:lpstr>
      <vt:lpstr>Calibri</vt:lpstr>
      <vt:lpstr>Calibri Light</vt:lpstr>
      <vt:lpstr>PT Sans</vt:lpstr>
      <vt:lpstr>Times New Roman</vt:lpstr>
      <vt:lpstr>office theme</vt:lpstr>
      <vt:lpstr>Marching Orders – Continued  </vt:lpstr>
      <vt:lpstr>Khader Abdi</vt:lpstr>
      <vt:lpstr>Alexander Agaev</vt:lpstr>
      <vt:lpstr>Dina Ajalli</vt:lpstr>
      <vt:lpstr>Katherine Grace Aliotta</vt:lpstr>
      <vt:lpstr>Zohoor Ahmed N Alodhaibi</vt:lpstr>
      <vt:lpstr>Lily Appiah</vt:lpstr>
      <vt:lpstr>Swetha Arabandi</vt:lpstr>
      <vt:lpstr>Hunfa Asghar</vt:lpstr>
      <vt:lpstr>Kelly Melissa Beltre</vt:lpstr>
      <vt:lpstr>Lauren Billups</vt:lpstr>
      <vt:lpstr>Esprit N. Blatchford-Rodriguez</vt:lpstr>
      <vt:lpstr>Jason Dale Boarts</vt:lpstr>
      <vt:lpstr>Bryce R Bossuot</vt:lpstr>
      <vt:lpstr>Emily Ann Brown</vt:lpstr>
      <vt:lpstr>Gustavo Castro</vt:lpstr>
      <vt:lpstr>Damian James Cavanagh</vt:lpstr>
      <vt:lpstr>Amy Nicole Cheang</vt:lpstr>
      <vt:lpstr>Joshua H Cho</vt:lpstr>
      <vt:lpstr>Chadrick Tyler Cole</vt:lpstr>
      <vt:lpstr>Jessica L Collins</vt:lpstr>
      <vt:lpstr>Milady T Delacruz</vt:lpstr>
      <vt:lpstr>Cameron David Dow</vt:lpstr>
      <vt:lpstr>Austin Robert Dykes</vt:lpstr>
      <vt:lpstr>Emily Elizabeth Engdahl</vt:lpstr>
      <vt:lpstr>Jorge Eduardo Fishtahler</vt:lpstr>
      <vt:lpstr>Camille M Flores</vt:lpstr>
      <vt:lpstr>Ryan J Frayne</vt:lpstr>
      <vt:lpstr>Prakash Gautam</vt:lpstr>
      <vt:lpstr>Rosemary L Hall</vt:lpstr>
      <vt:lpstr>Ryan Christopher Hammond</vt:lpstr>
      <vt:lpstr>Brittany Nicole Heath</vt:lpstr>
      <vt:lpstr>Collin C Henley</vt:lpstr>
      <vt:lpstr>Ilia Houman</vt:lpstr>
      <vt:lpstr>Rachel L Jackson</vt:lpstr>
      <vt:lpstr>Matthew E James</vt:lpstr>
      <vt:lpstr>Misbah Iram Jarral</vt:lpstr>
      <vt:lpstr>Sean T Jones</vt:lpstr>
      <vt:lpstr>Helal A Kakar</vt:lpstr>
      <vt:lpstr>Anna Kapp</vt:lpstr>
      <vt:lpstr>Harneet Kaur</vt:lpstr>
      <vt:lpstr>Mia Keady</vt:lpstr>
      <vt:lpstr>Alexander K Kirkov</vt:lpstr>
      <vt:lpstr>Matthew Kutyna</vt:lpstr>
      <vt:lpstr>Sarah Nanaa Laryea</vt:lpstr>
      <vt:lpstr>Bryan LeBlanc</vt:lpstr>
      <vt:lpstr>Su Ah Lee</vt:lpstr>
      <vt:lpstr>William Jordan Lominac</vt:lpstr>
      <vt:lpstr>Kim V Mai</vt:lpstr>
      <vt:lpstr>Brian Paul Marshall</vt:lpstr>
      <vt:lpstr>Mechelle C McCoy</vt:lpstr>
      <vt:lpstr>Tyler M McDaniel</vt:lpstr>
      <vt:lpstr>Paul J McDonald</vt:lpstr>
      <vt:lpstr>Liam David McKenna</vt:lpstr>
      <vt:lpstr>Anthony Michael</vt:lpstr>
      <vt:lpstr>Symone Moore</vt:lpstr>
      <vt:lpstr>Alexander Morres</vt:lpstr>
      <vt:lpstr>Grant A Murray-Hiteshew</vt:lpstr>
      <vt:lpstr>Scott Negin</vt:lpstr>
      <vt:lpstr>Benjamin Nolen</vt:lpstr>
      <vt:lpstr>Maha Noor</vt:lpstr>
      <vt:lpstr>Farhat Noory</vt:lpstr>
      <vt:lpstr>Casey M Pehrson</vt:lpstr>
      <vt:lpstr>Apoorva Raj Pendurthi</vt:lpstr>
      <vt:lpstr>Jamesha N Pope</vt:lpstr>
      <vt:lpstr>Najiyah A Prome</vt:lpstr>
      <vt:lpstr>Ramesha Rai</vt:lpstr>
      <vt:lpstr>Hamza Rashid</vt:lpstr>
      <vt:lpstr>Pavan Gunna Reddy</vt:lpstr>
      <vt:lpstr>Melissa Guadalupe Rodriguez</vt:lpstr>
      <vt:lpstr>Veronica G Sanchez</vt:lpstr>
      <vt:lpstr>Telly Sepahpour</vt:lpstr>
      <vt:lpstr>Sai Anukhya Singh</vt:lpstr>
      <vt:lpstr>Michael James Sommar</vt:lpstr>
      <vt:lpstr>Illia Stadnyk</vt:lpstr>
      <vt:lpstr>Nicholas J Stearns</vt:lpstr>
      <vt:lpstr>Medina H Taher</vt:lpstr>
      <vt:lpstr>Domenic Anthony Tommarello</vt:lpstr>
      <vt:lpstr>Trangdai Thi Tran</vt:lpstr>
      <vt:lpstr>Davaasuren Tsogtbayar</vt:lpstr>
      <vt:lpstr>Sarah Emily Tuomey</vt:lpstr>
      <vt:lpstr>Keanah Turner</vt:lpstr>
      <vt:lpstr>Monica R Vidaurri</vt:lpstr>
      <vt:lpstr>Emily Dinsmoor Vorek</vt:lpstr>
      <vt:lpstr>Cody A Waisanen</vt:lpstr>
      <vt:lpstr>Hannah Marie Warnick</vt:lpstr>
      <vt:lpstr>Blake Matthew Weber</vt:lpstr>
      <vt:lpstr>Rachael Mae White</vt:lpstr>
      <vt:lpstr>Holly M Wilkes</vt:lpstr>
      <vt:lpstr>Georgia Alexandrea Williams</vt:lpstr>
      <vt:lpstr>Benjamin Kaplan Wolfenstein</vt:lpstr>
      <vt:lpstr>Kimberley Yee</vt:lpstr>
      <vt:lpstr>Suha T Zelawar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Natasha Gilliam</cp:lastModifiedBy>
  <cp:revision>55</cp:revision>
  <dcterms:created xsi:type="dcterms:W3CDTF">2020-05-11T21:53:02Z</dcterms:created>
  <dcterms:modified xsi:type="dcterms:W3CDTF">2020-05-22T20:06:33Z</dcterms:modified>
</cp:coreProperties>
</file>