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029200" cy="3886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 Bold" pitchFamily="2" charset="0"/>
      <p:regular r:id="rId7"/>
      <p:bold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Playlist Script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6" autoAdjust="0"/>
    <p:restoredTop sz="94611" autoAdjust="0"/>
  </p:normalViewPr>
  <p:slideViewPr>
    <p:cSldViewPr>
      <p:cViewPr varScale="1">
        <p:scale>
          <a:sx n="185" d="100"/>
          <a:sy n="185" d="100"/>
        </p:scale>
        <p:origin x="1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Gilliam" userId="ee7bda5f-434d-401b-a92e-e7e321de74db" providerId="ADAL" clId="{0AD825BE-682B-9247-ABE6-0B2C46C746D8}"/>
    <pc:docChg chg="delSld modSld">
      <pc:chgData name="Natasha Gilliam" userId="ee7bda5f-434d-401b-a92e-e7e321de74db" providerId="ADAL" clId="{0AD825BE-682B-9247-ABE6-0B2C46C746D8}" dt="2020-05-20T14:44:48.530" v="9" actId="20577"/>
      <pc:docMkLst>
        <pc:docMk/>
      </pc:docMkLst>
      <pc:sldChg chg="modSp">
        <pc:chgData name="Natasha Gilliam" userId="ee7bda5f-434d-401b-a92e-e7e321de74db" providerId="ADAL" clId="{0AD825BE-682B-9247-ABE6-0B2C46C746D8}" dt="2020-05-20T14:44:48.530" v="9" actId="20577"/>
        <pc:sldMkLst>
          <pc:docMk/>
          <pc:sldMk cId="0" sldId="256"/>
        </pc:sldMkLst>
        <pc:spChg chg="mod">
          <ac:chgData name="Natasha Gilliam" userId="ee7bda5f-434d-401b-a92e-e7e321de74db" providerId="ADAL" clId="{0AD825BE-682B-9247-ABE6-0B2C46C746D8}" dt="2020-05-20T14:44:48.530" v="9" actId="20577"/>
          <ac:spMkLst>
            <pc:docMk/>
            <pc:sldMk cId="0" sldId="256"/>
            <ac:spMk id="11" creationId="{00000000-0000-0000-0000-000000000000}"/>
          </ac:spMkLst>
        </pc:spChg>
      </pc:sldChg>
      <pc:sldChg chg="del">
        <pc:chgData name="Natasha Gilliam" userId="ee7bda5f-434d-401b-a92e-e7e321de74db" providerId="ADAL" clId="{0AD825BE-682B-9247-ABE6-0B2C46C746D8}" dt="2020-05-20T14:44:33.543" v="0" actId="2696"/>
        <pc:sldMkLst>
          <pc:docMk/>
          <pc:sldMk cId="0" sldId="257"/>
        </pc:sldMkLst>
      </pc:sldChg>
      <pc:sldChg chg="del">
        <pc:chgData name="Natasha Gilliam" userId="ee7bda5f-434d-401b-a92e-e7e321de74db" providerId="ADAL" clId="{0AD825BE-682B-9247-ABE6-0B2C46C746D8}" dt="2020-05-20T14:44:33.556" v="1" actId="2696"/>
        <pc:sldMkLst>
          <pc:docMk/>
          <pc:sldMk cId="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3" t="6552" r="448" b="32150"/>
          <a:stretch>
            <a:fillRect/>
          </a:stretch>
        </p:blipFill>
        <p:spPr>
          <a:xfrm>
            <a:off x="1673282" y="0"/>
            <a:ext cx="3354010" cy="1382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8854" r="8854"/>
          <a:stretch>
            <a:fillRect/>
          </a:stretch>
        </p:blipFill>
        <p:spPr>
          <a:xfrm>
            <a:off x="0" y="916796"/>
            <a:ext cx="1630680" cy="29650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70000"/>
          </a:blip>
          <a:srcRect t="72119" r="47736"/>
          <a:stretch>
            <a:fillRect/>
          </a:stretch>
        </p:blipFill>
        <p:spPr>
          <a:xfrm>
            <a:off x="-3708" y="4749"/>
            <a:ext cx="1624863" cy="8668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70000"/>
          </a:blip>
          <a:srcRect t="37078" b="36226"/>
          <a:stretch>
            <a:fillRect/>
          </a:stretch>
        </p:blipFill>
        <p:spPr>
          <a:xfrm>
            <a:off x="1673282" y="1423961"/>
            <a:ext cx="3354010" cy="89537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672328" y="2347912"/>
            <a:ext cx="3353056" cy="1538288"/>
            <a:chOff x="0" y="0"/>
            <a:chExt cx="3002410" cy="13774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2410" cy="1377421"/>
            </a:xfrm>
            <a:custGeom>
              <a:avLst/>
              <a:gdLst/>
              <a:ahLst/>
              <a:cxnLst/>
              <a:rect l="l" t="t" r="r" b="b"/>
              <a:pathLst>
                <a:path w="3002410" h="1377421">
                  <a:moveTo>
                    <a:pt x="0" y="0"/>
                  </a:moveTo>
                  <a:lnTo>
                    <a:pt x="3002410" y="0"/>
                  </a:lnTo>
                  <a:lnTo>
                    <a:pt x="3002410" y="1377421"/>
                  </a:lnTo>
                  <a:lnTo>
                    <a:pt x="0" y="1377421"/>
                  </a:lnTo>
                  <a:close/>
                </a:path>
              </a:pathLst>
            </a:custGeom>
            <a:solidFill>
              <a:srgbClr val="09674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98793" y="3117056"/>
            <a:ext cx="792907" cy="6145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3" y="114443"/>
            <a:ext cx="1621155" cy="22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"/>
              </a:lnSpc>
            </a:pPr>
            <a:r>
              <a:rPr lang="en-US" sz="643" spc="93">
                <a:solidFill>
                  <a:srgbClr val="000000"/>
                </a:solidFill>
                <a:latin typeface="Glacial Indifference Bold"/>
              </a:rPr>
              <a:t>GEORGE MASON UNIVERSITY</a:t>
            </a:r>
          </a:p>
          <a:p>
            <a:pPr algn="ctr">
              <a:lnSpc>
                <a:spcPts val="901"/>
              </a:lnSpc>
            </a:pPr>
            <a:endParaRPr lang="en-US" sz="643" spc="93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88546" y="180975"/>
            <a:ext cx="3344470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Open Sans"/>
              </a:rPr>
              <a:t>[your pic here]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78052" y="1480732"/>
            <a:ext cx="3344470" cy="50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6"/>
              </a:lnSpc>
            </a:pPr>
            <a:r>
              <a:rPr lang="en-US" sz="1790" spc="259">
                <a:solidFill>
                  <a:srgbClr val="000000"/>
                </a:solidFill>
                <a:latin typeface="Glacial Indifference Bold"/>
              </a:rPr>
              <a:t>Julia Oh</a:t>
            </a:r>
            <a:endParaRPr lang="en-US" sz="1790" spc="259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503"/>
              </a:lnSpc>
            </a:pPr>
            <a:r>
              <a:rPr lang="en-US" sz="1074" spc="155" dirty="0">
                <a:solidFill>
                  <a:srgbClr val="000000"/>
                </a:solidFill>
                <a:latin typeface="Glacial Indifference Bold"/>
              </a:rPr>
              <a:t>BACHELOR OF SCIENCE IN BIOLOGY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982" y="2176463"/>
            <a:ext cx="146271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Open Sans"/>
              </a:rPr>
              <a:t>[your pic here]</a:t>
            </a:r>
          </a:p>
        </p:txBody>
      </p:sp>
      <p:sp>
        <p:nvSpPr>
          <p:cNvPr id="13" name="TextBox 13"/>
          <p:cNvSpPr txBox="1"/>
          <p:nvPr/>
        </p:nvSpPr>
        <p:spPr>
          <a:xfrm rot="-675922">
            <a:off x="26662" y="427953"/>
            <a:ext cx="1593713" cy="29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</a:pPr>
            <a:r>
              <a:rPr lang="en-US" sz="2474">
                <a:solidFill>
                  <a:srgbClr val="000000"/>
                </a:solidFill>
                <a:latin typeface="Playlist Script"/>
              </a:rPr>
              <a:t>Class of 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88546" y="2590494"/>
            <a:ext cx="333683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Open Sans"/>
              </a:rPr>
              <a:t>[your text here]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Glacial Indifference Bold</vt:lpstr>
      <vt:lpstr>Calibri</vt:lpstr>
      <vt:lpstr>Open Sans</vt:lpstr>
      <vt:lpstr>Arial</vt:lpstr>
      <vt:lpstr>Playlist Script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2020</dc:title>
  <cp:lastModifiedBy>Natasha Gilliam</cp:lastModifiedBy>
  <cp:revision>1</cp:revision>
  <dcterms:created xsi:type="dcterms:W3CDTF">2006-08-16T00:00:00Z</dcterms:created>
  <dcterms:modified xsi:type="dcterms:W3CDTF">2020-05-20T14:44:54Z</dcterms:modified>
  <dc:identifier>DAD5hqxTYE0</dc:identifier>
</cp:coreProperties>
</file>