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38404800" cy="27432000"/>
  <p:notesSz cx="6858000" cy="9144000"/>
  <p:defaultTextStyle>
    <a:defPPr>
      <a:defRPr lang="en-US"/>
    </a:defPPr>
    <a:lvl1pPr marL="0" algn="l" defTabSz="1635668" rtl="0" eaLnBrk="1" latinLnBrk="0" hangingPunct="1">
      <a:defRPr sz="6417" kern="1200">
        <a:solidFill>
          <a:schemeClr val="tx1"/>
        </a:solidFill>
        <a:latin typeface="+mn-lt"/>
        <a:ea typeface="+mn-ea"/>
        <a:cs typeface="+mn-cs"/>
      </a:defRPr>
    </a:lvl1pPr>
    <a:lvl2pPr marL="1635668" algn="l" defTabSz="1635668" rtl="0" eaLnBrk="1" latinLnBrk="0" hangingPunct="1">
      <a:defRPr sz="6417" kern="1200">
        <a:solidFill>
          <a:schemeClr val="tx1"/>
        </a:solidFill>
        <a:latin typeface="+mn-lt"/>
        <a:ea typeface="+mn-ea"/>
        <a:cs typeface="+mn-cs"/>
      </a:defRPr>
    </a:lvl2pPr>
    <a:lvl3pPr marL="3271337" algn="l" defTabSz="1635668" rtl="0" eaLnBrk="1" latinLnBrk="0" hangingPunct="1">
      <a:defRPr sz="6417" kern="1200">
        <a:solidFill>
          <a:schemeClr val="tx1"/>
        </a:solidFill>
        <a:latin typeface="+mn-lt"/>
        <a:ea typeface="+mn-ea"/>
        <a:cs typeface="+mn-cs"/>
      </a:defRPr>
    </a:lvl3pPr>
    <a:lvl4pPr marL="4907005" algn="l" defTabSz="1635668" rtl="0" eaLnBrk="1" latinLnBrk="0" hangingPunct="1">
      <a:defRPr sz="6417" kern="1200">
        <a:solidFill>
          <a:schemeClr val="tx1"/>
        </a:solidFill>
        <a:latin typeface="+mn-lt"/>
        <a:ea typeface="+mn-ea"/>
        <a:cs typeface="+mn-cs"/>
      </a:defRPr>
    </a:lvl4pPr>
    <a:lvl5pPr marL="6542674" algn="l" defTabSz="1635668" rtl="0" eaLnBrk="1" latinLnBrk="0" hangingPunct="1">
      <a:defRPr sz="6417" kern="1200">
        <a:solidFill>
          <a:schemeClr val="tx1"/>
        </a:solidFill>
        <a:latin typeface="+mn-lt"/>
        <a:ea typeface="+mn-ea"/>
        <a:cs typeface="+mn-cs"/>
      </a:defRPr>
    </a:lvl5pPr>
    <a:lvl6pPr marL="8178342" algn="l" defTabSz="1635668" rtl="0" eaLnBrk="1" latinLnBrk="0" hangingPunct="1">
      <a:defRPr sz="6417" kern="1200">
        <a:solidFill>
          <a:schemeClr val="tx1"/>
        </a:solidFill>
        <a:latin typeface="+mn-lt"/>
        <a:ea typeface="+mn-ea"/>
        <a:cs typeface="+mn-cs"/>
      </a:defRPr>
    </a:lvl6pPr>
    <a:lvl7pPr marL="9814011" algn="l" defTabSz="1635668" rtl="0" eaLnBrk="1" latinLnBrk="0" hangingPunct="1">
      <a:defRPr sz="6417" kern="1200">
        <a:solidFill>
          <a:schemeClr val="tx1"/>
        </a:solidFill>
        <a:latin typeface="+mn-lt"/>
        <a:ea typeface="+mn-ea"/>
        <a:cs typeface="+mn-cs"/>
      </a:defRPr>
    </a:lvl7pPr>
    <a:lvl8pPr marL="11449680" algn="l" defTabSz="1635668" rtl="0" eaLnBrk="1" latinLnBrk="0" hangingPunct="1">
      <a:defRPr sz="6417" kern="1200">
        <a:solidFill>
          <a:schemeClr val="tx1"/>
        </a:solidFill>
        <a:latin typeface="+mn-lt"/>
        <a:ea typeface="+mn-ea"/>
        <a:cs typeface="+mn-cs"/>
      </a:defRPr>
    </a:lvl8pPr>
    <a:lvl9pPr marL="13085348" algn="l" defTabSz="1635668" rtl="0" eaLnBrk="1" latinLnBrk="0" hangingPunct="1">
      <a:defRPr sz="641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userDrawn="1">
          <p15:clr>
            <a:srgbClr val="A4A3A4"/>
          </p15:clr>
        </p15:guide>
        <p15:guide id="2" pos="120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26"/>
    <a:srgbClr val="F09B0E"/>
    <a:srgbClr val="0074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3942"/>
    <p:restoredTop sz="94586"/>
  </p:normalViewPr>
  <p:slideViewPr>
    <p:cSldViewPr snapToObjects="1">
      <p:cViewPr>
        <p:scale>
          <a:sx n="30" d="100"/>
          <a:sy n="30" d="100"/>
        </p:scale>
        <p:origin x="180" y="24"/>
      </p:cViewPr>
      <p:guideLst>
        <p:guide orient="horz" pos="8640"/>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72398A-6EA8-D249-9F2D-EB8F7CE4487F}" type="datetimeFigureOut">
              <a:rPr lang="en-US" smtClean="0"/>
              <a:t>10/14/2020</a:t>
            </a:fld>
            <a:endParaRPr lang="en-US"/>
          </a:p>
        </p:txBody>
      </p:sp>
      <p:sp>
        <p:nvSpPr>
          <p:cNvPr id="4" name="Slide Image Placeholder 3"/>
          <p:cNvSpPr>
            <a:spLocks noGrp="1" noRot="1" noChangeAspect="1"/>
          </p:cNvSpPr>
          <p:nvPr>
            <p:ph type="sldImg" idx="2"/>
          </p:nvPr>
        </p:nvSpPr>
        <p:spPr>
          <a:xfrm>
            <a:off x="1268413" y="1143000"/>
            <a:ext cx="43211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8DA67B-6129-B947-A279-830025362EBF}" type="slidenum">
              <a:rPr lang="en-US" smtClean="0"/>
              <a:t>‹#›</a:t>
            </a:fld>
            <a:endParaRPr lang="en-US"/>
          </a:p>
        </p:txBody>
      </p:sp>
    </p:spTree>
    <p:extLst>
      <p:ext uri="{BB962C8B-B14F-4D97-AF65-F5344CB8AC3E}">
        <p14:creationId xmlns:p14="http://schemas.microsoft.com/office/powerpoint/2010/main" val="986748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8DA67B-6129-B947-A279-830025362EBF}" type="slidenum">
              <a:rPr lang="en-US" smtClean="0"/>
              <a:t>1</a:t>
            </a:fld>
            <a:endParaRPr lang="en-US"/>
          </a:p>
        </p:txBody>
      </p:sp>
    </p:spTree>
    <p:extLst>
      <p:ext uri="{BB962C8B-B14F-4D97-AF65-F5344CB8AC3E}">
        <p14:creationId xmlns:p14="http://schemas.microsoft.com/office/powerpoint/2010/main" val="269970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8521703"/>
            <a:ext cx="32644080" cy="5880100"/>
          </a:xfrm>
        </p:spPr>
        <p:txBody>
          <a:bodyPr/>
          <a:lstStyle/>
          <a:p>
            <a:r>
              <a:rPr lang="en-US"/>
              <a:t>Click to edit Master title style</a:t>
            </a:r>
          </a:p>
        </p:txBody>
      </p:sp>
      <p:sp>
        <p:nvSpPr>
          <p:cNvPr id="3" name="Subtitle 2"/>
          <p:cNvSpPr>
            <a:spLocks noGrp="1"/>
          </p:cNvSpPr>
          <p:nvPr>
            <p:ph type="subTitle" idx="1"/>
          </p:nvPr>
        </p:nvSpPr>
        <p:spPr>
          <a:xfrm>
            <a:off x="5760720" y="15544800"/>
            <a:ext cx="26883360" cy="7010400"/>
          </a:xfrm>
        </p:spPr>
        <p:txBody>
          <a:bodyPr/>
          <a:lstStyle>
            <a:lvl1pPr marL="0" indent="0" algn="ctr">
              <a:buNone/>
              <a:defRPr>
                <a:solidFill>
                  <a:schemeClr val="tx1">
                    <a:tint val="75000"/>
                  </a:schemeClr>
                </a:solidFill>
              </a:defRPr>
            </a:lvl1pPr>
            <a:lvl2pPr marL="895787" indent="0" algn="ctr">
              <a:buNone/>
              <a:defRPr>
                <a:solidFill>
                  <a:schemeClr val="tx1">
                    <a:tint val="75000"/>
                  </a:schemeClr>
                </a:solidFill>
              </a:defRPr>
            </a:lvl2pPr>
            <a:lvl3pPr marL="1791574" indent="0" algn="ctr">
              <a:buNone/>
              <a:defRPr>
                <a:solidFill>
                  <a:schemeClr val="tx1">
                    <a:tint val="75000"/>
                  </a:schemeClr>
                </a:solidFill>
              </a:defRPr>
            </a:lvl3pPr>
            <a:lvl4pPr marL="2687361" indent="0" algn="ctr">
              <a:buNone/>
              <a:defRPr>
                <a:solidFill>
                  <a:schemeClr val="tx1">
                    <a:tint val="75000"/>
                  </a:schemeClr>
                </a:solidFill>
              </a:defRPr>
            </a:lvl4pPr>
            <a:lvl5pPr marL="3583147" indent="0" algn="ctr">
              <a:buNone/>
              <a:defRPr>
                <a:solidFill>
                  <a:schemeClr val="tx1">
                    <a:tint val="75000"/>
                  </a:schemeClr>
                </a:solidFill>
              </a:defRPr>
            </a:lvl5pPr>
            <a:lvl6pPr marL="4478935" indent="0" algn="ctr">
              <a:buNone/>
              <a:defRPr>
                <a:solidFill>
                  <a:schemeClr val="tx1">
                    <a:tint val="75000"/>
                  </a:schemeClr>
                </a:solidFill>
              </a:defRPr>
            </a:lvl6pPr>
            <a:lvl7pPr marL="5374722" indent="0" algn="ctr">
              <a:buNone/>
              <a:defRPr>
                <a:solidFill>
                  <a:schemeClr val="tx1">
                    <a:tint val="75000"/>
                  </a:schemeClr>
                </a:solidFill>
              </a:defRPr>
            </a:lvl7pPr>
            <a:lvl8pPr marL="6270509" indent="0" algn="ctr">
              <a:buNone/>
              <a:defRPr>
                <a:solidFill>
                  <a:schemeClr val="tx1">
                    <a:tint val="75000"/>
                  </a:schemeClr>
                </a:solidFill>
              </a:defRPr>
            </a:lvl8pPr>
            <a:lvl9pPr marL="716629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A83C97-421C-814D-97A2-744E075521A8}"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A83C97-421C-814D-97A2-744E075521A8}"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843480" y="1098555"/>
            <a:ext cx="8641080" cy="23406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20240" y="1098555"/>
            <a:ext cx="25283160" cy="23406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A83C97-421C-814D-97A2-744E075521A8}"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A83C97-421C-814D-97A2-744E075521A8}"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17627602"/>
            <a:ext cx="32644080" cy="5448300"/>
          </a:xfrm>
        </p:spPr>
        <p:txBody>
          <a:bodyPr anchor="t"/>
          <a:lstStyle>
            <a:lvl1pPr algn="l">
              <a:defRPr sz="7843" b="1" cap="all"/>
            </a:lvl1pPr>
          </a:lstStyle>
          <a:p>
            <a:r>
              <a:rPr lang="en-US"/>
              <a:t>Click to edit Master title style</a:t>
            </a:r>
          </a:p>
        </p:txBody>
      </p:sp>
      <p:sp>
        <p:nvSpPr>
          <p:cNvPr id="3" name="Text Placeholder 2"/>
          <p:cNvSpPr>
            <a:spLocks noGrp="1"/>
          </p:cNvSpPr>
          <p:nvPr>
            <p:ph type="body" idx="1"/>
          </p:nvPr>
        </p:nvSpPr>
        <p:spPr>
          <a:xfrm>
            <a:off x="3033715" y="11626855"/>
            <a:ext cx="32644080" cy="6000748"/>
          </a:xfrm>
        </p:spPr>
        <p:txBody>
          <a:bodyPr anchor="b"/>
          <a:lstStyle>
            <a:lvl1pPr marL="0" indent="0">
              <a:buNone/>
              <a:defRPr sz="3900">
                <a:solidFill>
                  <a:schemeClr val="tx1">
                    <a:tint val="75000"/>
                  </a:schemeClr>
                </a:solidFill>
              </a:defRPr>
            </a:lvl1pPr>
            <a:lvl2pPr marL="895787" indent="0">
              <a:buNone/>
              <a:defRPr sz="3514">
                <a:solidFill>
                  <a:schemeClr val="tx1">
                    <a:tint val="75000"/>
                  </a:schemeClr>
                </a:solidFill>
              </a:defRPr>
            </a:lvl2pPr>
            <a:lvl3pPr marL="1791574" indent="0">
              <a:buNone/>
              <a:defRPr sz="3129">
                <a:solidFill>
                  <a:schemeClr val="tx1">
                    <a:tint val="75000"/>
                  </a:schemeClr>
                </a:solidFill>
              </a:defRPr>
            </a:lvl3pPr>
            <a:lvl4pPr marL="2687361" indent="0">
              <a:buNone/>
              <a:defRPr sz="2743">
                <a:solidFill>
                  <a:schemeClr val="tx1">
                    <a:tint val="75000"/>
                  </a:schemeClr>
                </a:solidFill>
              </a:defRPr>
            </a:lvl4pPr>
            <a:lvl5pPr marL="3583147" indent="0">
              <a:buNone/>
              <a:defRPr sz="2743">
                <a:solidFill>
                  <a:schemeClr val="tx1">
                    <a:tint val="75000"/>
                  </a:schemeClr>
                </a:solidFill>
              </a:defRPr>
            </a:lvl5pPr>
            <a:lvl6pPr marL="4478935" indent="0">
              <a:buNone/>
              <a:defRPr sz="2743">
                <a:solidFill>
                  <a:schemeClr val="tx1">
                    <a:tint val="75000"/>
                  </a:schemeClr>
                </a:solidFill>
              </a:defRPr>
            </a:lvl6pPr>
            <a:lvl7pPr marL="5374722" indent="0">
              <a:buNone/>
              <a:defRPr sz="2743">
                <a:solidFill>
                  <a:schemeClr val="tx1">
                    <a:tint val="75000"/>
                  </a:schemeClr>
                </a:solidFill>
              </a:defRPr>
            </a:lvl7pPr>
            <a:lvl8pPr marL="6270509" indent="0">
              <a:buNone/>
              <a:defRPr sz="2743">
                <a:solidFill>
                  <a:schemeClr val="tx1">
                    <a:tint val="75000"/>
                  </a:schemeClr>
                </a:solidFill>
              </a:defRPr>
            </a:lvl8pPr>
            <a:lvl9pPr marL="7166295" indent="0">
              <a:buNone/>
              <a:defRPr sz="27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A83C97-421C-814D-97A2-744E075521A8}"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20240" y="6400804"/>
            <a:ext cx="16962120" cy="18103852"/>
          </a:xfrm>
        </p:spPr>
        <p:txBody>
          <a:bodyPr/>
          <a:lstStyle>
            <a:lvl1pPr>
              <a:defRPr sz="5486"/>
            </a:lvl1pPr>
            <a:lvl2pPr>
              <a:defRPr sz="4714"/>
            </a:lvl2pPr>
            <a:lvl3pPr>
              <a:defRPr sz="3900"/>
            </a:lvl3pPr>
            <a:lvl4pPr>
              <a:defRPr sz="3514"/>
            </a:lvl4pPr>
            <a:lvl5pPr>
              <a:defRPr sz="3514"/>
            </a:lvl5pPr>
            <a:lvl6pPr>
              <a:defRPr sz="3514"/>
            </a:lvl6pPr>
            <a:lvl7pPr>
              <a:defRPr sz="3514"/>
            </a:lvl7pPr>
            <a:lvl8pPr>
              <a:defRPr sz="3514"/>
            </a:lvl8pPr>
            <a:lvl9pPr>
              <a:defRPr sz="35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522440" y="6400804"/>
            <a:ext cx="16962120" cy="18103852"/>
          </a:xfrm>
        </p:spPr>
        <p:txBody>
          <a:bodyPr/>
          <a:lstStyle>
            <a:lvl1pPr>
              <a:defRPr sz="5486"/>
            </a:lvl1pPr>
            <a:lvl2pPr>
              <a:defRPr sz="4714"/>
            </a:lvl2pPr>
            <a:lvl3pPr>
              <a:defRPr sz="3900"/>
            </a:lvl3pPr>
            <a:lvl4pPr>
              <a:defRPr sz="3514"/>
            </a:lvl4pPr>
            <a:lvl5pPr>
              <a:defRPr sz="3514"/>
            </a:lvl5pPr>
            <a:lvl6pPr>
              <a:defRPr sz="3514"/>
            </a:lvl6pPr>
            <a:lvl7pPr>
              <a:defRPr sz="3514"/>
            </a:lvl7pPr>
            <a:lvl8pPr>
              <a:defRPr sz="3514"/>
            </a:lvl8pPr>
            <a:lvl9pPr>
              <a:defRPr sz="35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A83C97-421C-814D-97A2-744E075521A8}"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0" y="6140452"/>
            <a:ext cx="16968790" cy="2559048"/>
          </a:xfrm>
        </p:spPr>
        <p:txBody>
          <a:bodyPr anchor="b"/>
          <a:lstStyle>
            <a:lvl1pPr marL="0" indent="0">
              <a:buNone/>
              <a:defRPr sz="4714" b="1"/>
            </a:lvl1pPr>
            <a:lvl2pPr marL="895787" indent="0">
              <a:buNone/>
              <a:defRPr sz="3900" b="1"/>
            </a:lvl2pPr>
            <a:lvl3pPr marL="1791574" indent="0">
              <a:buNone/>
              <a:defRPr sz="3514" b="1"/>
            </a:lvl3pPr>
            <a:lvl4pPr marL="2687361" indent="0">
              <a:buNone/>
              <a:defRPr sz="3129" b="1"/>
            </a:lvl4pPr>
            <a:lvl5pPr marL="3583147" indent="0">
              <a:buNone/>
              <a:defRPr sz="3129" b="1"/>
            </a:lvl5pPr>
            <a:lvl6pPr marL="4478935" indent="0">
              <a:buNone/>
              <a:defRPr sz="3129" b="1"/>
            </a:lvl6pPr>
            <a:lvl7pPr marL="5374722" indent="0">
              <a:buNone/>
              <a:defRPr sz="3129" b="1"/>
            </a:lvl7pPr>
            <a:lvl8pPr marL="6270509" indent="0">
              <a:buNone/>
              <a:defRPr sz="3129" b="1"/>
            </a:lvl8pPr>
            <a:lvl9pPr marL="7166295" indent="0">
              <a:buNone/>
              <a:defRPr sz="3129" b="1"/>
            </a:lvl9pPr>
          </a:lstStyle>
          <a:p>
            <a:pPr lvl="0"/>
            <a:r>
              <a:rPr lang="en-US"/>
              <a:t>Click to edit Master text styles</a:t>
            </a:r>
          </a:p>
        </p:txBody>
      </p:sp>
      <p:sp>
        <p:nvSpPr>
          <p:cNvPr id="4" name="Content Placeholder 3"/>
          <p:cNvSpPr>
            <a:spLocks noGrp="1"/>
          </p:cNvSpPr>
          <p:nvPr>
            <p:ph sz="half" idx="2"/>
          </p:nvPr>
        </p:nvSpPr>
        <p:spPr>
          <a:xfrm>
            <a:off x="1920240" y="8699500"/>
            <a:ext cx="16968790" cy="15805152"/>
          </a:xfrm>
        </p:spPr>
        <p:txBody>
          <a:bodyPr/>
          <a:lstStyle>
            <a:lvl1pPr>
              <a:defRPr sz="4714"/>
            </a:lvl1pPr>
            <a:lvl2pPr>
              <a:defRPr sz="3900"/>
            </a:lvl2pPr>
            <a:lvl3pPr>
              <a:defRPr sz="3514"/>
            </a:lvl3pPr>
            <a:lvl4pPr>
              <a:defRPr sz="3129"/>
            </a:lvl4pPr>
            <a:lvl5pPr>
              <a:defRPr sz="3129"/>
            </a:lvl5pPr>
            <a:lvl6pPr>
              <a:defRPr sz="3129"/>
            </a:lvl6pPr>
            <a:lvl7pPr>
              <a:defRPr sz="3129"/>
            </a:lvl7pPr>
            <a:lvl8pPr>
              <a:defRPr sz="3129"/>
            </a:lvl8pPr>
            <a:lvl9pPr>
              <a:defRPr sz="31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11" y="6140452"/>
            <a:ext cx="16975455" cy="2559048"/>
          </a:xfrm>
        </p:spPr>
        <p:txBody>
          <a:bodyPr anchor="b"/>
          <a:lstStyle>
            <a:lvl1pPr marL="0" indent="0">
              <a:buNone/>
              <a:defRPr sz="4714" b="1"/>
            </a:lvl1pPr>
            <a:lvl2pPr marL="895787" indent="0">
              <a:buNone/>
              <a:defRPr sz="3900" b="1"/>
            </a:lvl2pPr>
            <a:lvl3pPr marL="1791574" indent="0">
              <a:buNone/>
              <a:defRPr sz="3514" b="1"/>
            </a:lvl3pPr>
            <a:lvl4pPr marL="2687361" indent="0">
              <a:buNone/>
              <a:defRPr sz="3129" b="1"/>
            </a:lvl4pPr>
            <a:lvl5pPr marL="3583147" indent="0">
              <a:buNone/>
              <a:defRPr sz="3129" b="1"/>
            </a:lvl5pPr>
            <a:lvl6pPr marL="4478935" indent="0">
              <a:buNone/>
              <a:defRPr sz="3129" b="1"/>
            </a:lvl6pPr>
            <a:lvl7pPr marL="5374722" indent="0">
              <a:buNone/>
              <a:defRPr sz="3129" b="1"/>
            </a:lvl7pPr>
            <a:lvl8pPr marL="6270509" indent="0">
              <a:buNone/>
              <a:defRPr sz="3129" b="1"/>
            </a:lvl8pPr>
            <a:lvl9pPr marL="7166295" indent="0">
              <a:buNone/>
              <a:defRPr sz="3129" b="1"/>
            </a:lvl9pPr>
          </a:lstStyle>
          <a:p>
            <a:pPr lvl="0"/>
            <a:r>
              <a:rPr lang="en-US"/>
              <a:t>Click to edit Master text styles</a:t>
            </a:r>
          </a:p>
        </p:txBody>
      </p:sp>
      <p:sp>
        <p:nvSpPr>
          <p:cNvPr id="6" name="Content Placeholder 5"/>
          <p:cNvSpPr>
            <a:spLocks noGrp="1"/>
          </p:cNvSpPr>
          <p:nvPr>
            <p:ph sz="quarter" idx="4"/>
          </p:nvPr>
        </p:nvSpPr>
        <p:spPr>
          <a:xfrm>
            <a:off x="19509111" y="8699500"/>
            <a:ext cx="16975455" cy="15805152"/>
          </a:xfrm>
        </p:spPr>
        <p:txBody>
          <a:bodyPr/>
          <a:lstStyle>
            <a:lvl1pPr>
              <a:defRPr sz="4714"/>
            </a:lvl1pPr>
            <a:lvl2pPr>
              <a:defRPr sz="3900"/>
            </a:lvl2pPr>
            <a:lvl3pPr>
              <a:defRPr sz="3514"/>
            </a:lvl3pPr>
            <a:lvl4pPr>
              <a:defRPr sz="3129"/>
            </a:lvl4pPr>
            <a:lvl5pPr>
              <a:defRPr sz="3129"/>
            </a:lvl5pPr>
            <a:lvl6pPr>
              <a:defRPr sz="3129"/>
            </a:lvl6pPr>
            <a:lvl7pPr>
              <a:defRPr sz="3129"/>
            </a:lvl7pPr>
            <a:lvl8pPr>
              <a:defRPr sz="3129"/>
            </a:lvl8pPr>
            <a:lvl9pPr>
              <a:defRPr sz="31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A83C97-421C-814D-97A2-744E075521A8}" type="datetimeFigureOut">
              <a:rPr lang="en-US" smtClean="0"/>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A83C97-421C-814D-97A2-744E075521A8}" type="datetimeFigureOut">
              <a:rPr lang="en-US" smtClean="0"/>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A83C97-421C-814D-97A2-744E075521A8}" type="datetimeFigureOut">
              <a:rPr lang="en-US" smtClean="0"/>
              <a:t>10/14/2020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6" y="1092200"/>
            <a:ext cx="12634915" cy="4648200"/>
          </a:xfrm>
        </p:spPr>
        <p:txBody>
          <a:bodyPr anchor="b"/>
          <a:lstStyle>
            <a:lvl1pPr algn="l">
              <a:defRPr sz="3900" b="1"/>
            </a:lvl1pPr>
          </a:lstStyle>
          <a:p>
            <a:r>
              <a:rPr lang="en-US"/>
              <a:t>Click to edit Master title style</a:t>
            </a:r>
          </a:p>
        </p:txBody>
      </p:sp>
      <p:sp>
        <p:nvSpPr>
          <p:cNvPr id="3" name="Content Placeholder 2"/>
          <p:cNvSpPr>
            <a:spLocks noGrp="1"/>
          </p:cNvSpPr>
          <p:nvPr>
            <p:ph idx="1"/>
          </p:nvPr>
        </p:nvSpPr>
        <p:spPr>
          <a:xfrm>
            <a:off x="15015210" y="1092203"/>
            <a:ext cx="21469350" cy="23412452"/>
          </a:xfrm>
        </p:spPr>
        <p:txBody>
          <a:bodyPr/>
          <a:lstStyle>
            <a:lvl1pPr>
              <a:defRPr sz="6257"/>
            </a:lvl1pPr>
            <a:lvl2pPr>
              <a:defRPr sz="5486"/>
            </a:lvl2pPr>
            <a:lvl3pPr>
              <a:defRPr sz="4714"/>
            </a:lvl3pPr>
            <a:lvl4pPr>
              <a:defRPr sz="3900"/>
            </a:lvl4pPr>
            <a:lvl5pPr>
              <a:defRPr sz="3900"/>
            </a:lvl5pPr>
            <a:lvl6pPr>
              <a:defRPr sz="3900"/>
            </a:lvl6pPr>
            <a:lvl7pPr>
              <a:defRPr sz="3900"/>
            </a:lvl7pPr>
            <a:lvl8pPr>
              <a:defRPr sz="3900"/>
            </a:lvl8pPr>
            <a:lvl9pPr>
              <a:defRPr sz="3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6" y="5740403"/>
            <a:ext cx="12634915" cy="18764252"/>
          </a:xfrm>
        </p:spPr>
        <p:txBody>
          <a:bodyPr/>
          <a:lstStyle>
            <a:lvl1pPr marL="0" indent="0">
              <a:buNone/>
              <a:defRPr sz="2743"/>
            </a:lvl1pPr>
            <a:lvl2pPr marL="895787" indent="0">
              <a:buNone/>
              <a:defRPr sz="2357"/>
            </a:lvl2pPr>
            <a:lvl3pPr marL="1791574" indent="0">
              <a:buNone/>
              <a:defRPr sz="1971"/>
            </a:lvl3pPr>
            <a:lvl4pPr marL="2687361" indent="0">
              <a:buNone/>
              <a:defRPr sz="1757"/>
            </a:lvl4pPr>
            <a:lvl5pPr marL="3583147" indent="0">
              <a:buNone/>
              <a:defRPr sz="1757"/>
            </a:lvl5pPr>
            <a:lvl6pPr marL="4478935" indent="0">
              <a:buNone/>
              <a:defRPr sz="1757"/>
            </a:lvl6pPr>
            <a:lvl7pPr marL="5374722" indent="0">
              <a:buNone/>
              <a:defRPr sz="1757"/>
            </a:lvl7pPr>
            <a:lvl8pPr marL="6270509" indent="0">
              <a:buNone/>
              <a:defRPr sz="1757"/>
            </a:lvl8pPr>
            <a:lvl9pPr marL="7166295" indent="0">
              <a:buNone/>
              <a:defRPr sz="1757"/>
            </a:lvl9pPr>
          </a:lstStyle>
          <a:p>
            <a:pPr lvl="0"/>
            <a:r>
              <a:rPr lang="en-US"/>
              <a:t>Click to edit Master text styles</a:t>
            </a:r>
          </a:p>
        </p:txBody>
      </p:sp>
      <p:sp>
        <p:nvSpPr>
          <p:cNvPr id="5" name="Date Placeholder 4"/>
          <p:cNvSpPr>
            <a:spLocks noGrp="1"/>
          </p:cNvSpPr>
          <p:nvPr>
            <p:ph type="dt" sz="half" idx="10"/>
          </p:nvPr>
        </p:nvSpPr>
        <p:spPr/>
        <p:txBody>
          <a:bodyPr/>
          <a:lstStyle/>
          <a:p>
            <a:fld id="{B0A83C97-421C-814D-97A2-744E075521A8}"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19202400"/>
            <a:ext cx="23042880" cy="2266952"/>
          </a:xfrm>
        </p:spPr>
        <p:txBody>
          <a:bodyPr anchor="b"/>
          <a:lstStyle>
            <a:lvl1pPr algn="l">
              <a:defRPr sz="3900" b="1"/>
            </a:lvl1pPr>
          </a:lstStyle>
          <a:p>
            <a:r>
              <a:rPr lang="en-US"/>
              <a:t>Click to edit Master title style</a:t>
            </a:r>
          </a:p>
        </p:txBody>
      </p:sp>
      <p:sp>
        <p:nvSpPr>
          <p:cNvPr id="3" name="Picture Placeholder 2"/>
          <p:cNvSpPr>
            <a:spLocks noGrp="1"/>
          </p:cNvSpPr>
          <p:nvPr>
            <p:ph type="pic" idx="1"/>
          </p:nvPr>
        </p:nvSpPr>
        <p:spPr>
          <a:xfrm>
            <a:off x="7527610" y="2451100"/>
            <a:ext cx="23042880" cy="16459200"/>
          </a:xfrm>
        </p:spPr>
        <p:txBody>
          <a:bodyPr/>
          <a:lstStyle>
            <a:lvl1pPr marL="0" indent="0">
              <a:buNone/>
              <a:defRPr sz="6257"/>
            </a:lvl1pPr>
            <a:lvl2pPr marL="895787" indent="0">
              <a:buNone/>
              <a:defRPr sz="5486"/>
            </a:lvl2pPr>
            <a:lvl3pPr marL="1791574" indent="0">
              <a:buNone/>
              <a:defRPr sz="4714"/>
            </a:lvl3pPr>
            <a:lvl4pPr marL="2687361" indent="0">
              <a:buNone/>
              <a:defRPr sz="3900"/>
            </a:lvl4pPr>
            <a:lvl5pPr marL="3583147" indent="0">
              <a:buNone/>
              <a:defRPr sz="3900"/>
            </a:lvl5pPr>
            <a:lvl6pPr marL="4478935" indent="0">
              <a:buNone/>
              <a:defRPr sz="3900"/>
            </a:lvl6pPr>
            <a:lvl7pPr marL="5374722" indent="0">
              <a:buNone/>
              <a:defRPr sz="3900"/>
            </a:lvl7pPr>
            <a:lvl8pPr marL="6270509" indent="0">
              <a:buNone/>
              <a:defRPr sz="3900"/>
            </a:lvl8pPr>
            <a:lvl9pPr marL="7166295" indent="0">
              <a:buNone/>
              <a:defRPr sz="3900"/>
            </a:lvl9pPr>
          </a:lstStyle>
          <a:p>
            <a:endParaRPr lang="en-US"/>
          </a:p>
        </p:txBody>
      </p:sp>
      <p:sp>
        <p:nvSpPr>
          <p:cNvPr id="4" name="Text Placeholder 3"/>
          <p:cNvSpPr>
            <a:spLocks noGrp="1"/>
          </p:cNvSpPr>
          <p:nvPr>
            <p:ph type="body" sz="half" idx="2"/>
          </p:nvPr>
        </p:nvSpPr>
        <p:spPr>
          <a:xfrm>
            <a:off x="7527610" y="21469352"/>
            <a:ext cx="23042880" cy="3219448"/>
          </a:xfrm>
        </p:spPr>
        <p:txBody>
          <a:bodyPr/>
          <a:lstStyle>
            <a:lvl1pPr marL="0" indent="0">
              <a:buNone/>
              <a:defRPr sz="2743"/>
            </a:lvl1pPr>
            <a:lvl2pPr marL="895787" indent="0">
              <a:buNone/>
              <a:defRPr sz="2357"/>
            </a:lvl2pPr>
            <a:lvl3pPr marL="1791574" indent="0">
              <a:buNone/>
              <a:defRPr sz="1971"/>
            </a:lvl3pPr>
            <a:lvl4pPr marL="2687361" indent="0">
              <a:buNone/>
              <a:defRPr sz="1757"/>
            </a:lvl4pPr>
            <a:lvl5pPr marL="3583147" indent="0">
              <a:buNone/>
              <a:defRPr sz="1757"/>
            </a:lvl5pPr>
            <a:lvl6pPr marL="4478935" indent="0">
              <a:buNone/>
              <a:defRPr sz="1757"/>
            </a:lvl6pPr>
            <a:lvl7pPr marL="5374722" indent="0">
              <a:buNone/>
              <a:defRPr sz="1757"/>
            </a:lvl7pPr>
            <a:lvl8pPr marL="6270509" indent="0">
              <a:buNone/>
              <a:defRPr sz="1757"/>
            </a:lvl8pPr>
            <a:lvl9pPr marL="7166295" indent="0">
              <a:buNone/>
              <a:defRPr sz="1757"/>
            </a:lvl9pPr>
          </a:lstStyle>
          <a:p>
            <a:pPr lvl="0"/>
            <a:r>
              <a:rPr lang="en-US"/>
              <a:t>Click to edit Master text styles</a:t>
            </a:r>
          </a:p>
        </p:txBody>
      </p:sp>
      <p:sp>
        <p:nvSpPr>
          <p:cNvPr id="5" name="Date Placeholder 4"/>
          <p:cNvSpPr>
            <a:spLocks noGrp="1"/>
          </p:cNvSpPr>
          <p:nvPr>
            <p:ph type="dt" sz="half" idx="10"/>
          </p:nvPr>
        </p:nvSpPr>
        <p:spPr/>
        <p:txBody>
          <a:bodyPr/>
          <a:lstStyle/>
          <a:p>
            <a:fld id="{B0A83C97-421C-814D-97A2-744E075521A8}"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2D940F-0165-1341-BCF8-3CD99B064F0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098552"/>
            <a:ext cx="34564320" cy="4572000"/>
          </a:xfrm>
          <a:prstGeom prst="rect">
            <a:avLst/>
          </a:prstGeom>
        </p:spPr>
        <p:txBody>
          <a:bodyPr vert="horz" lIns="418009" tIns="209004" rIns="418009" bIns="209004" rtlCol="0" anchor="ctr">
            <a:normAutofit/>
          </a:bodyPr>
          <a:lstStyle/>
          <a:p>
            <a:r>
              <a:rPr lang="en-US"/>
              <a:t>Click to edit Master title style</a:t>
            </a:r>
          </a:p>
        </p:txBody>
      </p:sp>
      <p:sp>
        <p:nvSpPr>
          <p:cNvPr id="3" name="Text Placeholder 2"/>
          <p:cNvSpPr>
            <a:spLocks noGrp="1"/>
          </p:cNvSpPr>
          <p:nvPr>
            <p:ph type="body" idx="1"/>
          </p:nvPr>
        </p:nvSpPr>
        <p:spPr>
          <a:xfrm>
            <a:off x="1920240" y="6400804"/>
            <a:ext cx="34564320" cy="18103852"/>
          </a:xfrm>
          <a:prstGeom prst="rect">
            <a:avLst/>
          </a:prstGeom>
        </p:spPr>
        <p:txBody>
          <a:bodyPr vert="horz" lIns="418009" tIns="209004" rIns="418009" bIns="20900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920240" y="25425402"/>
            <a:ext cx="8961120" cy="1460500"/>
          </a:xfrm>
          <a:prstGeom prst="rect">
            <a:avLst/>
          </a:prstGeom>
        </p:spPr>
        <p:txBody>
          <a:bodyPr vert="horz" lIns="418009" tIns="209004" rIns="418009" bIns="209004" rtlCol="0" anchor="ctr"/>
          <a:lstStyle>
            <a:lvl1pPr algn="l">
              <a:defRPr sz="2357">
                <a:solidFill>
                  <a:schemeClr val="tx1">
                    <a:tint val="75000"/>
                  </a:schemeClr>
                </a:solidFill>
              </a:defRPr>
            </a:lvl1pPr>
          </a:lstStyle>
          <a:p>
            <a:fld id="{B0A83C97-421C-814D-97A2-744E075521A8}" type="datetimeFigureOut">
              <a:rPr lang="en-US" smtClean="0"/>
              <a:t>10/14/2020</a:t>
            </a:fld>
            <a:endParaRPr lang="en-US"/>
          </a:p>
        </p:txBody>
      </p:sp>
      <p:sp>
        <p:nvSpPr>
          <p:cNvPr id="5" name="Footer Placeholder 4"/>
          <p:cNvSpPr>
            <a:spLocks noGrp="1"/>
          </p:cNvSpPr>
          <p:nvPr>
            <p:ph type="ftr" sz="quarter" idx="3"/>
          </p:nvPr>
        </p:nvSpPr>
        <p:spPr>
          <a:xfrm>
            <a:off x="13121640" y="25425402"/>
            <a:ext cx="12161520" cy="1460500"/>
          </a:xfrm>
          <a:prstGeom prst="rect">
            <a:avLst/>
          </a:prstGeom>
        </p:spPr>
        <p:txBody>
          <a:bodyPr vert="horz" lIns="418009" tIns="209004" rIns="418009" bIns="209004" rtlCol="0" anchor="ctr"/>
          <a:lstStyle>
            <a:lvl1pPr algn="ctr">
              <a:defRPr sz="235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523440" y="25425402"/>
            <a:ext cx="8961120" cy="1460500"/>
          </a:xfrm>
          <a:prstGeom prst="rect">
            <a:avLst/>
          </a:prstGeom>
        </p:spPr>
        <p:txBody>
          <a:bodyPr vert="horz" lIns="418009" tIns="209004" rIns="418009" bIns="209004" rtlCol="0" anchor="ctr"/>
          <a:lstStyle>
            <a:lvl1pPr algn="r">
              <a:defRPr sz="2357">
                <a:solidFill>
                  <a:schemeClr val="tx1">
                    <a:tint val="75000"/>
                  </a:schemeClr>
                </a:solidFill>
              </a:defRPr>
            </a:lvl1pPr>
          </a:lstStyle>
          <a:p>
            <a:fld id="{0E2D940F-0165-1341-BCF8-3CD99B064F0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5787" rtl="0" eaLnBrk="1" latinLnBrk="0" hangingPunct="1">
        <a:spcBef>
          <a:spcPct val="0"/>
        </a:spcBef>
        <a:buNone/>
        <a:defRPr sz="8614" kern="1200">
          <a:solidFill>
            <a:schemeClr val="tx1"/>
          </a:solidFill>
          <a:latin typeface="+mj-lt"/>
          <a:ea typeface="+mj-ea"/>
          <a:cs typeface="+mj-cs"/>
        </a:defRPr>
      </a:lvl1pPr>
    </p:titleStyle>
    <p:bodyStyle>
      <a:lvl1pPr marL="671840" indent="-671840" algn="l" defTabSz="895787" rtl="0" eaLnBrk="1" latinLnBrk="0" hangingPunct="1">
        <a:spcBef>
          <a:spcPct val="20000"/>
        </a:spcBef>
        <a:buFont typeface="Arial"/>
        <a:buChar char="•"/>
        <a:defRPr sz="6257" kern="1200">
          <a:solidFill>
            <a:schemeClr val="tx1"/>
          </a:solidFill>
          <a:latin typeface="+mn-lt"/>
          <a:ea typeface="+mn-ea"/>
          <a:cs typeface="+mn-cs"/>
        </a:defRPr>
      </a:lvl1pPr>
      <a:lvl2pPr marL="1455654" indent="-559867" algn="l" defTabSz="895787" rtl="0" eaLnBrk="1" latinLnBrk="0" hangingPunct="1">
        <a:spcBef>
          <a:spcPct val="20000"/>
        </a:spcBef>
        <a:buFont typeface="Arial"/>
        <a:buChar char="–"/>
        <a:defRPr sz="5486" kern="1200">
          <a:solidFill>
            <a:schemeClr val="tx1"/>
          </a:solidFill>
          <a:latin typeface="+mn-lt"/>
          <a:ea typeface="+mn-ea"/>
          <a:cs typeface="+mn-cs"/>
        </a:defRPr>
      </a:lvl2pPr>
      <a:lvl3pPr marL="2239468" indent="-447893" algn="l" defTabSz="895787" rtl="0" eaLnBrk="1" latinLnBrk="0" hangingPunct="1">
        <a:spcBef>
          <a:spcPct val="20000"/>
        </a:spcBef>
        <a:buFont typeface="Arial"/>
        <a:buChar char="•"/>
        <a:defRPr sz="4714" kern="1200">
          <a:solidFill>
            <a:schemeClr val="tx1"/>
          </a:solidFill>
          <a:latin typeface="+mn-lt"/>
          <a:ea typeface="+mn-ea"/>
          <a:cs typeface="+mn-cs"/>
        </a:defRPr>
      </a:lvl3pPr>
      <a:lvl4pPr marL="3135254" indent="-447893" algn="l" defTabSz="895787" rtl="0" eaLnBrk="1" latinLnBrk="0" hangingPunct="1">
        <a:spcBef>
          <a:spcPct val="20000"/>
        </a:spcBef>
        <a:buFont typeface="Arial"/>
        <a:buChar char="–"/>
        <a:defRPr sz="3900" kern="1200">
          <a:solidFill>
            <a:schemeClr val="tx1"/>
          </a:solidFill>
          <a:latin typeface="+mn-lt"/>
          <a:ea typeface="+mn-ea"/>
          <a:cs typeface="+mn-cs"/>
        </a:defRPr>
      </a:lvl4pPr>
      <a:lvl5pPr marL="4031041" indent="-447893" algn="l" defTabSz="895787" rtl="0" eaLnBrk="1" latinLnBrk="0" hangingPunct="1">
        <a:spcBef>
          <a:spcPct val="20000"/>
        </a:spcBef>
        <a:buFont typeface="Arial"/>
        <a:buChar char="»"/>
        <a:defRPr sz="3900" kern="1200">
          <a:solidFill>
            <a:schemeClr val="tx1"/>
          </a:solidFill>
          <a:latin typeface="+mn-lt"/>
          <a:ea typeface="+mn-ea"/>
          <a:cs typeface="+mn-cs"/>
        </a:defRPr>
      </a:lvl5pPr>
      <a:lvl6pPr marL="4926828" indent="-447893" algn="l" defTabSz="895787" rtl="0" eaLnBrk="1" latinLnBrk="0" hangingPunct="1">
        <a:spcBef>
          <a:spcPct val="20000"/>
        </a:spcBef>
        <a:buFont typeface="Arial"/>
        <a:buChar char="•"/>
        <a:defRPr sz="3900" kern="1200">
          <a:solidFill>
            <a:schemeClr val="tx1"/>
          </a:solidFill>
          <a:latin typeface="+mn-lt"/>
          <a:ea typeface="+mn-ea"/>
          <a:cs typeface="+mn-cs"/>
        </a:defRPr>
      </a:lvl6pPr>
      <a:lvl7pPr marL="5822616" indent="-447893" algn="l" defTabSz="895787" rtl="0" eaLnBrk="1" latinLnBrk="0" hangingPunct="1">
        <a:spcBef>
          <a:spcPct val="20000"/>
        </a:spcBef>
        <a:buFont typeface="Arial"/>
        <a:buChar char="•"/>
        <a:defRPr sz="3900" kern="1200">
          <a:solidFill>
            <a:schemeClr val="tx1"/>
          </a:solidFill>
          <a:latin typeface="+mn-lt"/>
          <a:ea typeface="+mn-ea"/>
          <a:cs typeface="+mn-cs"/>
        </a:defRPr>
      </a:lvl7pPr>
      <a:lvl8pPr marL="6718402" indent="-447893" algn="l" defTabSz="895787" rtl="0" eaLnBrk="1" latinLnBrk="0" hangingPunct="1">
        <a:spcBef>
          <a:spcPct val="20000"/>
        </a:spcBef>
        <a:buFont typeface="Arial"/>
        <a:buChar char="•"/>
        <a:defRPr sz="3900" kern="1200">
          <a:solidFill>
            <a:schemeClr val="tx1"/>
          </a:solidFill>
          <a:latin typeface="+mn-lt"/>
          <a:ea typeface="+mn-ea"/>
          <a:cs typeface="+mn-cs"/>
        </a:defRPr>
      </a:lvl8pPr>
      <a:lvl9pPr marL="7614189" indent="-447893" algn="l" defTabSz="895787" rtl="0" eaLnBrk="1" latinLnBrk="0" hangingPunct="1">
        <a:spcBef>
          <a:spcPct val="20000"/>
        </a:spcBef>
        <a:buFont typeface="Arial"/>
        <a:buChar char="•"/>
        <a:defRPr sz="3900" kern="1200">
          <a:solidFill>
            <a:schemeClr val="tx1"/>
          </a:solidFill>
          <a:latin typeface="+mn-lt"/>
          <a:ea typeface="+mn-ea"/>
          <a:cs typeface="+mn-cs"/>
        </a:defRPr>
      </a:lvl9pPr>
    </p:bodyStyle>
    <p:otherStyle>
      <a:defPPr>
        <a:defRPr lang="en-US"/>
      </a:defPPr>
      <a:lvl1pPr marL="0" algn="l" defTabSz="895787" rtl="0" eaLnBrk="1" latinLnBrk="0" hangingPunct="1">
        <a:defRPr sz="3514" kern="1200">
          <a:solidFill>
            <a:schemeClr val="tx1"/>
          </a:solidFill>
          <a:latin typeface="+mn-lt"/>
          <a:ea typeface="+mn-ea"/>
          <a:cs typeface="+mn-cs"/>
        </a:defRPr>
      </a:lvl1pPr>
      <a:lvl2pPr marL="895787" algn="l" defTabSz="895787" rtl="0" eaLnBrk="1" latinLnBrk="0" hangingPunct="1">
        <a:defRPr sz="3514" kern="1200">
          <a:solidFill>
            <a:schemeClr val="tx1"/>
          </a:solidFill>
          <a:latin typeface="+mn-lt"/>
          <a:ea typeface="+mn-ea"/>
          <a:cs typeface="+mn-cs"/>
        </a:defRPr>
      </a:lvl2pPr>
      <a:lvl3pPr marL="1791574" algn="l" defTabSz="895787" rtl="0" eaLnBrk="1" latinLnBrk="0" hangingPunct="1">
        <a:defRPr sz="3514" kern="1200">
          <a:solidFill>
            <a:schemeClr val="tx1"/>
          </a:solidFill>
          <a:latin typeface="+mn-lt"/>
          <a:ea typeface="+mn-ea"/>
          <a:cs typeface="+mn-cs"/>
        </a:defRPr>
      </a:lvl3pPr>
      <a:lvl4pPr marL="2687361" algn="l" defTabSz="895787" rtl="0" eaLnBrk="1" latinLnBrk="0" hangingPunct="1">
        <a:defRPr sz="3514" kern="1200">
          <a:solidFill>
            <a:schemeClr val="tx1"/>
          </a:solidFill>
          <a:latin typeface="+mn-lt"/>
          <a:ea typeface="+mn-ea"/>
          <a:cs typeface="+mn-cs"/>
        </a:defRPr>
      </a:lvl4pPr>
      <a:lvl5pPr marL="3583147" algn="l" defTabSz="895787" rtl="0" eaLnBrk="1" latinLnBrk="0" hangingPunct="1">
        <a:defRPr sz="3514" kern="1200">
          <a:solidFill>
            <a:schemeClr val="tx1"/>
          </a:solidFill>
          <a:latin typeface="+mn-lt"/>
          <a:ea typeface="+mn-ea"/>
          <a:cs typeface="+mn-cs"/>
        </a:defRPr>
      </a:lvl5pPr>
      <a:lvl6pPr marL="4478935" algn="l" defTabSz="895787" rtl="0" eaLnBrk="1" latinLnBrk="0" hangingPunct="1">
        <a:defRPr sz="3514" kern="1200">
          <a:solidFill>
            <a:schemeClr val="tx1"/>
          </a:solidFill>
          <a:latin typeface="+mn-lt"/>
          <a:ea typeface="+mn-ea"/>
          <a:cs typeface="+mn-cs"/>
        </a:defRPr>
      </a:lvl6pPr>
      <a:lvl7pPr marL="5374722" algn="l" defTabSz="895787" rtl="0" eaLnBrk="1" latinLnBrk="0" hangingPunct="1">
        <a:defRPr sz="3514" kern="1200">
          <a:solidFill>
            <a:schemeClr val="tx1"/>
          </a:solidFill>
          <a:latin typeface="+mn-lt"/>
          <a:ea typeface="+mn-ea"/>
          <a:cs typeface="+mn-cs"/>
        </a:defRPr>
      </a:lvl7pPr>
      <a:lvl8pPr marL="6270509" algn="l" defTabSz="895787" rtl="0" eaLnBrk="1" latinLnBrk="0" hangingPunct="1">
        <a:defRPr sz="3514" kern="1200">
          <a:solidFill>
            <a:schemeClr val="tx1"/>
          </a:solidFill>
          <a:latin typeface="+mn-lt"/>
          <a:ea typeface="+mn-ea"/>
          <a:cs typeface="+mn-cs"/>
        </a:defRPr>
      </a:lvl8pPr>
      <a:lvl9pPr marL="7166295" algn="l" defTabSz="895787" rtl="0" eaLnBrk="1" latinLnBrk="0" hangingPunct="1">
        <a:defRPr sz="35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126"/>
        </a:solidFill>
        <a:effectLst/>
      </p:bgPr>
    </p:bg>
    <p:spTree>
      <p:nvGrpSpPr>
        <p:cNvPr id="1" name=""/>
        <p:cNvGrpSpPr/>
        <p:nvPr/>
      </p:nvGrpSpPr>
      <p:grpSpPr>
        <a:xfrm>
          <a:off x="0" y="0"/>
          <a:ext cx="0" cy="0"/>
          <a:chOff x="0" y="0"/>
          <a:chExt cx="0" cy="0"/>
        </a:xfrm>
      </p:grpSpPr>
      <p:sp>
        <p:nvSpPr>
          <p:cNvPr id="46" name="Rectangle 45"/>
          <p:cNvSpPr/>
          <p:nvPr/>
        </p:nvSpPr>
        <p:spPr>
          <a:xfrm>
            <a:off x="957816" y="1981200"/>
            <a:ext cx="36608784" cy="245364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7467599" y="671929"/>
            <a:ext cx="25153011" cy="4585871"/>
          </a:xfrm>
          <a:prstGeom prst="rect">
            <a:avLst/>
          </a:prstGeom>
          <a:solidFill>
            <a:srgbClr val="F09B0E"/>
          </a:solidFill>
        </p:spPr>
        <p:txBody>
          <a:bodyPr wrap="square" rtlCol="0">
            <a:spAutoFit/>
          </a:bodyPr>
          <a:lstStyle/>
          <a:p>
            <a:pPr algn="ctr"/>
            <a:r>
              <a:rPr lang="en-US" sz="8000" b="1" dirty="0"/>
              <a:t>Synthesis of Species’ Range Shifts in Response </a:t>
            </a:r>
          </a:p>
          <a:p>
            <a:pPr algn="ctr"/>
            <a:r>
              <a:rPr lang="en-US" sz="8000" b="1" dirty="0"/>
              <a:t>to Climate Change.</a:t>
            </a:r>
          </a:p>
          <a:p>
            <a:pPr algn="ctr"/>
            <a:r>
              <a:rPr lang="en-US" sz="6600" b="1" dirty="0"/>
              <a:t>Ciara Johnson</a:t>
            </a:r>
          </a:p>
          <a:p>
            <a:pPr algn="ctr"/>
            <a:r>
              <a:rPr lang="en-US" sz="6600" b="1" dirty="0"/>
              <a:t>B.S. Environmental Science</a:t>
            </a:r>
          </a:p>
        </p:txBody>
      </p:sp>
      <p:pic>
        <p:nvPicPr>
          <p:cNvPr id="48" name="Picture 47" descr="GMU logo.jpg"/>
          <p:cNvPicPr>
            <a:picLocks noChangeAspect="1"/>
          </p:cNvPicPr>
          <p:nvPr/>
        </p:nvPicPr>
        <p:blipFill>
          <a:blip r:embed="rId3"/>
          <a:stretch>
            <a:fillRect/>
          </a:stretch>
        </p:blipFill>
        <p:spPr>
          <a:xfrm>
            <a:off x="457200" y="609600"/>
            <a:ext cx="6629400" cy="4254690"/>
          </a:xfrm>
          <a:prstGeom prst="rect">
            <a:avLst/>
          </a:prstGeom>
          <a:ln>
            <a:solidFill>
              <a:schemeClr val="tx1"/>
            </a:solidFill>
          </a:ln>
        </p:spPr>
      </p:pic>
      <p:pic>
        <p:nvPicPr>
          <p:cNvPr id="49" name="Picture 48" descr="ESP banner.jpg"/>
          <p:cNvPicPr>
            <a:picLocks noChangeAspect="1"/>
          </p:cNvPicPr>
          <p:nvPr/>
        </p:nvPicPr>
        <p:blipFill>
          <a:blip r:embed="rId4"/>
          <a:srcRect l="511" t="4248" r="473" b="3270"/>
          <a:stretch>
            <a:fillRect/>
          </a:stretch>
        </p:blipFill>
        <p:spPr>
          <a:xfrm>
            <a:off x="13073617" y="22936805"/>
            <a:ext cx="12518951" cy="2831064"/>
          </a:xfrm>
          <a:prstGeom prst="rect">
            <a:avLst/>
          </a:prstGeom>
          <a:ln>
            <a:noFill/>
          </a:ln>
        </p:spPr>
      </p:pic>
      <p:pic>
        <p:nvPicPr>
          <p:cNvPr id="50" name="Picture 2"/>
          <p:cNvPicPr>
            <a:picLocks noChangeAspect="1"/>
          </p:cNvPicPr>
          <p:nvPr/>
        </p:nvPicPr>
        <p:blipFill>
          <a:blip r:embed="rId5"/>
          <a:srcRect/>
          <a:stretch>
            <a:fillRect/>
          </a:stretch>
        </p:blipFill>
        <p:spPr bwMode="auto">
          <a:xfrm>
            <a:off x="33001611" y="673461"/>
            <a:ext cx="4945989" cy="4889139"/>
          </a:xfrm>
          <a:prstGeom prst="rect">
            <a:avLst/>
          </a:prstGeom>
          <a:noFill/>
          <a:ln w="28575">
            <a:solidFill>
              <a:schemeClr val="tx1"/>
            </a:solidFill>
            <a:miter lim="800000"/>
            <a:headEnd/>
            <a:tailEnd/>
          </a:ln>
        </p:spPr>
      </p:pic>
      <p:sp>
        <p:nvSpPr>
          <p:cNvPr id="52" name="TextBox 51"/>
          <p:cNvSpPr txBox="1"/>
          <p:nvPr/>
        </p:nvSpPr>
        <p:spPr>
          <a:xfrm>
            <a:off x="3461784" y="5645428"/>
            <a:ext cx="6400800" cy="1107996"/>
          </a:xfrm>
          <a:prstGeom prst="rect">
            <a:avLst/>
          </a:prstGeom>
          <a:solidFill>
            <a:srgbClr val="F09B0E"/>
          </a:solidFill>
        </p:spPr>
        <p:txBody>
          <a:bodyPr wrap="square" rtlCol="0">
            <a:spAutoFit/>
          </a:bodyPr>
          <a:lstStyle/>
          <a:p>
            <a:pPr algn="ctr"/>
            <a:r>
              <a:rPr lang="en-US" sz="6600" b="1" dirty="0"/>
              <a:t>Background</a:t>
            </a:r>
          </a:p>
        </p:txBody>
      </p:sp>
      <p:sp>
        <p:nvSpPr>
          <p:cNvPr id="54" name="TextBox 53"/>
          <p:cNvSpPr txBox="1"/>
          <p:nvPr/>
        </p:nvSpPr>
        <p:spPr>
          <a:xfrm>
            <a:off x="3461784" y="15124888"/>
            <a:ext cx="6400800" cy="1107996"/>
          </a:xfrm>
          <a:prstGeom prst="rect">
            <a:avLst/>
          </a:prstGeom>
          <a:solidFill>
            <a:srgbClr val="F09B0E"/>
          </a:solidFill>
        </p:spPr>
        <p:txBody>
          <a:bodyPr wrap="square" rtlCol="0">
            <a:spAutoFit/>
          </a:bodyPr>
          <a:lstStyle/>
          <a:p>
            <a:pPr algn="ctr"/>
            <a:r>
              <a:rPr lang="en-US" sz="6600" b="1" dirty="0"/>
              <a:t>Position</a:t>
            </a:r>
          </a:p>
        </p:txBody>
      </p:sp>
      <p:sp>
        <p:nvSpPr>
          <p:cNvPr id="56" name="TextBox 55"/>
          <p:cNvSpPr txBox="1"/>
          <p:nvPr/>
        </p:nvSpPr>
        <p:spPr>
          <a:xfrm>
            <a:off x="28438992" y="5715000"/>
            <a:ext cx="6400800" cy="1107996"/>
          </a:xfrm>
          <a:prstGeom prst="rect">
            <a:avLst/>
          </a:prstGeom>
          <a:solidFill>
            <a:srgbClr val="F09B0E"/>
          </a:solidFill>
        </p:spPr>
        <p:txBody>
          <a:bodyPr wrap="square" rtlCol="0">
            <a:spAutoFit/>
          </a:bodyPr>
          <a:lstStyle/>
          <a:p>
            <a:pPr algn="ctr"/>
            <a:r>
              <a:rPr lang="en-US" sz="6600" b="1" dirty="0"/>
              <a:t>Findings</a:t>
            </a:r>
          </a:p>
        </p:txBody>
      </p:sp>
      <p:sp>
        <p:nvSpPr>
          <p:cNvPr id="57" name="TextBox 56"/>
          <p:cNvSpPr txBox="1"/>
          <p:nvPr/>
        </p:nvSpPr>
        <p:spPr>
          <a:xfrm>
            <a:off x="26093184" y="23393400"/>
            <a:ext cx="10972800" cy="3046988"/>
          </a:xfrm>
          <a:prstGeom prst="rect">
            <a:avLst/>
          </a:prstGeom>
          <a:solidFill>
            <a:srgbClr val="FFFFFF"/>
          </a:solidFill>
          <a:ln>
            <a:solidFill>
              <a:srgbClr val="000000"/>
            </a:solidFill>
          </a:ln>
        </p:spPr>
        <p:txBody>
          <a:bodyPr wrap="square" rtlCol="0">
            <a:spAutoFit/>
          </a:bodyPr>
          <a:lstStyle/>
          <a:p>
            <a:pPr algn="just"/>
            <a:r>
              <a:rPr lang="en-US" sz="3200" dirty="0"/>
              <a:t>U.S. Geological Survey</a:t>
            </a:r>
          </a:p>
          <a:p>
            <a:pPr algn="just"/>
            <a:r>
              <a:rPr lang="en-US" sz="3200" dirty="0"/>
              <a:t>National Climate Adaptation Science Center</a:t>
            </a:r>
          </a:p>
          <a:p>
            <a:pPr algn="just"/>
            <a:r>
              <a:rPr lang="en-US" sz="3200" dirty="0"/>
              <a:t>Thank you to Shawn Carter, head of the NCASC, my mentors Madeleine Rubenstein, Biologist and Sarah Weiskopf, Biologist, as well as my  fellow intern Mari Rodriguez for allowing be to be a part of the BIF project.</a:t>
            </a:r>
          </a:p>
        </p:txBody>
      </p:sp>
      <p:sp>
        <p:nvSpPr>
          <p:cNvPr id="58" name="TextBox 57"/>
          <p:cNvSpPr txBox="1"/>
          <p:nvPr/>
        </p:nvSpPr>
        <p:spPr>
          <a:xfrm>
            <a:off x="27693384" y="22250400"/>
            <a:ext cx="7772400" cy="1107996"/>
          </a:xfrm>
          <a:prstGeom prst="rect">
            <a:avLst/>
          </a:prstGeom>
          <a:solidFill>
            <a:srgbClr val="F09B0E"/>
          </a:solidFill>
        </p:spPr>
        <p:txBody>
          <a:bodyPr wrap="square" rtlCol="0">
            <a:spAutoFit/>
          </a:bodyPr>
          <a:lstStyle/>
          <a:p>
            <a:pPr algn="ctr"/>
            <a:r>
              <a:rPr lang="en-US" sz="6600" b="1" dirty="0"/>
              <a:t>Acknowledgements</a:t>
            </a:r>
          </a:p>
        </p:txBody>
      </p:sp>
      <p:pic>
        <p:nvPicPr>
          <p:cNvPr id="3" name="Picture 2">
            <a:extLst>
              <a:ext uri="{FF2B5EF4-FFF2-40B4-BE49-F238E27FC236}">
                <a16:creationId xmlns:a16="http://schemas.microsoft.com/office/drawing/2014/main" id="{66A00847-B976-3D40-9AB4-E31362110DDD}"/>
              </a:ext>
            </a:extLst>
          </p:cNvPr>
          <p:cNvPicPr>
            <a:picLocks noChangeAspect="1"/>
          </p:cNvPicPr>
          <p:nvPr/>
        </p:nvPicPr>
        <p:blipFill>
          <a:blip r:embed="rId6"/>
          <a:stretch>
            <a:fillRect/>
          </a:stretch>
        </p:blipFill>
        <p:spPr>
          <a:xfrm>
            <a:off x="13280623" y="7095050"/>
            <a:ext cx="12300984" cy="4053198"/>
          </a:xfrm>
          <a:prstGeom prst="rect">
            <a:avLst/>
          </a:prstGeom>
        </p:spPr>
      </p:pic>
      <p:sp>
        <p:nvSpPr>
          <p:cNvPr id="4" name="TextBox 3">
            <a:extLst>
              <a:ext uri="{FF2B5EF4-FFF2-40B4-BE49-F238E27FC236}">
                <a16:creationId xmlns:a16="http://schemas.microsoft.com/office/drawing/2014/main" id="{8483FCBF-4C16-6546-B593-0196FFB082E0}"/>
              </a:ext>
            </a:extLst>
          </p:cNvPr>
          <p:cNvSpPr txBox="1"/>
          <p:nvPr/>
        </p:nvSpPr>
        <p:spPr>
          <a:xfrm>
            <a:off x="12769046" y="10956272"/>
            <a:ext cx="13324138" cy="1077218"/>
          </a:xfrm>
          <a:prstGeom prst="rect">
            <a:avLst/>
          </a:prstGeom>
          <a:noFill/>
        </p:spPr>
        <p:txBody>
          <a:bodyPr wrap="square" rtlCol="0">
            <a:spAutoFit/>
          </a:bodyPr>
          <a:lstStyle/>
          <a:p>
            <a:r>
              <a:rPr lang="en-US" sz="3200" dirty="0"/>
              <a:t>Figure 1. Mean movement of all species in kilometers per decade, both in latitude and elevation. </a:t>
            </a:r>
          </a:p>
        </p:txBody>
      </p:sp>
      <p:pic>
        <p:nvPicPr>
          <p:cNvPr id="6" name="Picture 5">
            <a:extLst>
              <a:ext uri="{FF2B5EF4-FFF2-40B4-BE49-F238E27FC236}">
                <a16:creationId xmlns:a16="http://schemas.microsoft.com/office/drawing/2014/main" id="{3CA64B46-43A9-3642-9F6C-F9BA9182DB63}"/>
              </a:ext>
            </a:extLst>
          </p:cNvPr>
          <p:cNvPicPr>
            <a:picLocks noChangeAspect="1"/>
          </p:cNvPicPr>
          <p:nvPr/>
        </p:nvPicPr>
        <p:blipFill>
          <a:blip r:embed="rId7"/>
          <a:stretch>
            <a:fillRect/>
          </a:stretch>
        </p:blipFill>
        <p:spPr>
          <a:xfrm>
            <a:off x="16556344" y="12187659"/>
            <a:ext cx="5497160" cy="4110920"/>
          </a:xfrm>
          <a:prstGeom prst="rect">
            <a:avLst/>
          </a:prstGeom>
        </p:spPr>
      </p:pic>
      <p:pic>
        <p:nvPicPr>
          <p:cNvPr id="8" name="Picture 7">
            <a:extLst>
              <a:ext uri="{FF2B5EF4-FFF2-40B4-BE49-F238E27FC236}">
                <a16:creationId xmlns:a16="http://schemas.microsoft.com/office/drawing/2014/main" id="{51B05F1A-FCDE-2342-BBE9-DE5CB029B7BB}"/>
              </a:ext>
            </a:extLst>
          </p:cNvPr>
          <p:cNvPicPr>
            <a:picLocks noChangeAspect="1"/>
          </p:cNvPicPr>
          <p:nvPr/>
        </p:nvPicPr>
        <p:blipFill>
          <a:blip r:embed="rId8"/>
          <a:stretch>
            <a:fillRect/>
          </a:stretch>
        </p:blipFill>
        <p:spPr>
          <a:xfrm>
            <a:off x="16568069" y="17440956"/>
            <a:ext cx="5485435" cy="4187107"/>
          </a:xfrm>
          <a:prstGeom prst="rect">
            <a:avLst/>
          </a:prstGeom>
        </p:spPr>
      </p:pic>
      <p:sp>
        <p:nvSpPr>
          <p:cNvPr id="9" name="TextBox 8">
            <a:extLst>
              <a:ext uri="{FF2B5EF4-FFF2-40B4-BE49-F238E27FC236}">
                <a16:creationId xmlns:a16="http://schemas.microsoft.com/office/drawing/2014/main" id="{E5C92CB6-103A-234B-A289-119D1D4A91D1}"/>
              </a:ext>
            </a:extLst>
          </p:cNvPr>
          <p:cNvSpPr txBox="1"/>
          <p:nvPr/>
        </p:nvSpPr>
        <p:spPr>
          <a:xfrm>
            <a:off x="15653727" y="16161786"/>
            <a:ext cx="7434931" cy="2064732"/>
          </a:xfrm>
          <a:prstGeom prst="rect">
            <a:avLst/>
          </a:prstGeom>
          <a:noFill/>
        </p:spPr>
        <p:txBody>
          <a:bodyPr wrap="square" rtlCol="0">
            <a:spAutoFit/>
          </a:bodyPr>
          <a:lstStyle/>
          <a:p>
            <a:r>
              <a:rPr lang="en-US" sz="3200" dirty="0"/>
              <a:t>Figure 2. Percent agreement of elevational changes in relation to the hypothesis </a:t>
            </a:r>
          </a:p>
          <a:p>
            <a:endParaRPr lang="en-US" dirty="0"/>
          </a:p>
        </p:txBody>
      </p:sp>
      <p:sp>
        <p:nvSpPr>
          <p:cNvPr id="10" name="TextBox 9">
            <a:extLst>
              <a:ext uri="{FF2B5EF4-FFF2-40B4-BE49-F238E27FC236}">
                <a16:creationId xmlns:a16="http://schemas.microsoft.com/office/drawing/2014/main" id="{60D6508C-3F58-F941-B787-68B8350977EF}"/>
              </a:ext>
            </a:extLst>
          </p:cNvPr>
          <p:cNvSpPr txBox="1"/>
          <p:nvPr/>
        </p:nvSpPr>
        <p:spPr>
          <a:xfrm>
            <a:off x="15435816" y="21657635"/>
            <a:ext cx="7652783" cy="2126288"/>
          </a:xfrm>
          <a:prstGeom prst="rect">
            <a:avLst/>
          </a:prstGeom>
          <a:noFill/>
        </p:spPr>
        <p:txBody>
          <a:bodyPr wrap="square" rtlCol="0">
            <a:spAutoFit/>
          </a:bodyPr>
          <a:lstStyle/>
          <a:p>
            <a:r>
              <a:rPr lang="en-US" sz="3200" dirty="0"/>
              <a:t>Figure 3. Percent agreement of latitudinal changes in relation to the hypothesis </a:t>
            </a:r>
          </a:p>
          <a:p>
            <a:endParaRPr lang="en-US" dirty="0"/>
          </a:p>
        </p:txBody>
      </p:sp>
      <p:sp>
        <p:nvSpPr>
          <p:cNvPr id="2" name="TextBox 1">
            <a:extLst>
              <a:ext uri="{FF2B5EF4-FFF2-40B4-BE49-F238E27FC236}">
                <a16:creationId xmlns:a16="http://schemas.microsoft.com/office/drawing/2014/main" id="{54C97AFF-024E-F94F-A46E-AA9B9FAE2743}"/>
              </a:ext>
            </a:extLst>
          </p:cNvPr>
          <p:cNvSpPr txBox="1"/>
          <p:nvPr/>
        </p:nvSpPr>
        <p:spPr>
          <a:xfrm>
            <a:off x="1371601" y="6934200"/>
            <a:ext cx="11321246" cy="7940635"/>
          </a:xfrm>
          <a:prstGeom prst="rect">
            <a:avLst/>
          </a:prstGeom>
          <a:noFill/>
          <a:ln>
            <a:solidFill>
              <a:schemeClr val="tx1"/>
            </a:solidFill>
          </a:ln>
        </p:spPr>
        <p:txBody>
          <a:bodyPr wrap="square" rtlCol="0">
            <a:spAutoFit/>
          </a:bodyPr>
          <a:lstStyle/>
          <a:p>
            <a:pPr algn="just"/>
            <a:r>
              <a:rPr lang="en-US" sz="3400" dirty="0"/>
              <a:t>	My internship took place at National Climate Adaptation Science Center (NCASC). The eight Climate Adaptation Science Centers (CASCs) around the country were established by Congress in 2008.  The National CASC (NCASC) is the national office, located in Reston, VA in the U.S. Geological Survey headquarters. The mission of the CASCs is to deliver science to help fish, wildlife, water, land, and people adapt to a changing climate. </a:t>
            </a:r>
          </a:p>
          <a:p>
            <a:pPr algn="just"/>
            <a:r>
              <a:rPr lang="en-US" sz="3400" dirty="0"/>
              <a:t>	I worked on the Biodiversity Impacts Framework (BIF) project, specifically on the Synthesis of Species’ Range Shifts in Response to Climate Change. It is hypothesized that in response to rising temperatures, species will shift their ranges to higher latitudes and elevations. In response to changing precipitation patterns, species will shift to stay within their preferred precipitation levels. </a:t>
            </a:r>
          </a:p>
        </p:txBody>
      </p:sp>
      <p:sp>
        <p:nvSpPr>
          <p:cNvPr id="5" name="TextBox 4">
            <a:extLst>
              <a:ext uri="{FF2B5EF4-FFF2-40B4-BE49-F238E27FC236}">
                <a16:creationId xmlns:a16="http://schemas.microsoft.com/office/drawing/2014/main" id="{6F8C67B2-F1E0-384F-ADD7-51B8F8A443AB}"/>
              </a:ext>
            </a:extLst>
          </p:cNvPr>
          <p:cNvSpPr txBox="1"/>
          <p:nvPr/>
        </p:nvSpPr>
        <p:spPr>
          <a:xfrm>
            <a:off x="1371601" y="16370459"/>
            <a:ext cx="11397445" cy="100335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3400" dirty="0"/>
              <a:t>	My task involved reading through over 3,000 article abstracts, which were retrieved from a search with specific search terms. Articles that met our criteria (must display a range shift in relation to temperature or precipitation) were marked as ”pass”. In total, 292 articles passed our initial search. Next, I assisted with reading through the articles in full, and entered basic variables into a large matrix in google sheets. Information included species name, kilometers per decade shifted, and whether or not the shift agreed with our hypothesis.</a:t>
            </a:r>
          </a:p>
          <a:p>
            <a:pPr algn="just"/>
            <a:r>
              <a:rPr lang="en-US" sz="3400" dirty="0"/>
              <a:t>	I was able to attend weekly staff meetings along with other interns and scientists of the CASCs. I travelled to Shepherdstown, WV to the National Conservation training center to meet with other scientists across the nation involved in the BIF project.</a:t>
            </a:r>
          </a:p>
          <a:p>
            <a:pPr algn="just"/>
            <a:r>
              <a:rPr lang="en-US" sz="3400" dirty="0"/>
              <a:t>	Background knowledge in ecology is helpful, as well as experience reading scientific papers. Basic skills in R programming language would usher a better understanding of the statistical analyses used.</a:t>
            </a:r>
          </a:p>
        </p:txBody>
      </p:sp>
      <p:sp>
        <p:nvSpPr>
          <p:cNvPr id="7" name="TextBox 6">
            <a:extLst>
              <a:ext uri="{FF2B5EF4-FFF2-40B4-BE49-F238E27FC236}">
                <a16:creationId xmlns:a16="http://schemas.microsoft.com/office/drawing/2014/main" id="{13D9C5D4-0DD4-8C41-BC00-22D6DDA8EE93}"/>
              </a:ext>
            </a:extLst>
          </p:cNvPr>
          <p:cNvSpPr txBox="1"/>
          <p:nvPr/>
        </p:nvSpPr>
        <p:spPr>
          <a:xfrm>
            <a:off x="25973280" y="6934200"/>
            <a:ext cx="11310616" cy="15185780"/>
          </a:xfrm>
          <a:prstGeom prst="rect">
            <a:avLst/>
          </a:prstGeom>
          <a:noFill/>
          <a:ln>
            <a:solidFill>
              <a:schemeClr val="tx1"/>
            </a:solidFill>
          </a:ln>
        </p:spPr>
        <p:txBody>
          <a:bodyPr wrap="square" rtlCol="0">
            <a:noAutofit/>
          </a:bodyPr>
          <a:lstStyle/>
          <a:p>
            <a:pPr algn="just"/>
            <a:r>
              <a:rPr lang="en-US" sz="3400" dirty="0"/>
              <a:t>	The preliminary results include only 39 papers’ data. Overall, the mean shift in elevation and latitude support the hypothesis, as well as agree with previous seminal papers regarding species range shifts. </a:t>
            </a:r>
          </a:p>
          <a:p>
            <a:pPr algn="just"/>
            <a:r>
              <a:rPr lang="en-US" sz="3400" dirty="0"/>
              <a:t>	Chen et </a:t>
            </a:r>
            <a:r>
              <a:rPr lang="en-US" sz="3400" dirty="0" err="1"/>
              <a:t>al’s</a:t>
            </a:r>
            <a:r>
              <a:rPr lang="en-US" sz="3400" dirty="0"/>
              <a:t> paper in 2011 recorded species ranges shift on average 16.9 km per decade. Our results report that on average, species ranges shifted higher in latitude 4 km per decade, and higher in elevation by 10.7 km/decade (Figure 1). No shift was negative, further supporting our hypothesis. 	Qualitatively, less than 25% of range shifts fail to support the hypothesis, meaning they moved lower in latitude or elevation (Figures 2 and 3). Possible explanations include failure to adapt or move fast enough in response to climate change. Some species showed no change in range, indicating their possible ability to adapt instead of shift geographically. Approximately 50% of species support our hypothesis by shifting upwards. No conclusions can be drawn from such early data, however there is hope that most data will support our hypothesis.</a:t>
            </a:r>
          </a:p>
          <a:p>
            <a:pPr algn="just"/>
            <a:r>
              <a:rPr lang="en-US" sz="3400" dirty="0"/>
              <a:t>	There was some disparity in the data collected. Often, range shifts were recorded in different measurements than kilometers per decade. Scientists should present more uniform data to allow biodiversity responses to be analyzed world wide. There is also a lack of reptile and amphibian data, indicating a potential research gap to be filled.</a:t>
            </a:r>
          </a:p>
          <a:p>
            <a:pPr algn="just"/>
            <a:r>
              <a:rPr lang="en-US" sz="3400" dirty="0"/>
              <a:t>	The next step for BIF is a vulnerability assessment, in hopes of explaining why some species failed to move, or moved in the opposite direction. Variables such as adaptive capacity, sensitivity, and exposure will be analyzed.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22996</TotalTime>
  <Words>754</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LSU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Joris L. van der Ham</dc:creator>
  <cp:lastModifiedBy>Aikwan Chong</cp:lastModifiedBy>
  <cp:revision>26</cp:revision>
  <dcterms:created xsi:type="dcterms:W3CDTF">2017-03-11T20:04:59Z</dcterms:created>
  <dcterms:modified xsi:type="dcterms:W3CDTF">2020-10-14T22:57:51Z</dcterms:modified>
</cp:coreProperties>
</file>