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3"/>
    <p:restoredTop sz="94660"/>
  </p:normalViewPr>
  <p:slideViewPr>
    <p:cSldViewPr snapToGrid="0">
      <p:cViewPr varScale="1">
        <p:scale>
          <a:sx n="84" d="100"/>
          <a:sy n="84" d="100"/>
        </p:scale>
        <p:origin x="20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5C33-FE6D-8766-0CCC-6889D2A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0B54B-21E8-1F14-990E-D7497F593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A01EE-3D45-4101-45FD-FA47BBDE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7F00-4DB9-DBE3-3D21-EAF615E0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7D905-44E1-E89C-78FB-281F8669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6340-7705-1781-BDD6-4488AC53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59628-A493-6F00-016A-99CAA4D38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4F002-3978-5C0B-A0E7-EE67A31F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D6D56-DA8B-BE19-CCD6-E1740ECB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821-A58F-ECB7-36FA-F53D6D9D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5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8A88C2-2BB8-7366-4CD6-5B27A3AE8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D6D4E-D6FC-47A4-4945-CAB9178AD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885F-8ED2-A385-665E-FCA1C1A5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BD254-9D8D-1862-4421-8AAEF7B3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40D8-E135-E792-EC4F-D007F057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DADE-6DBA-D2BC-31EF-EB81F65B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5AAC6-04BC-E646-B341-21F137902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D3982-528C-CE00-F21F-36833239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EBD92-0D3F-A1AC-F680-C3DDBE42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ED2FE-605C-81CA-21C0-5D496E2C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9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9013-119E-877F-5A21-4D6585B98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1CD58-7162-1A43-CEBB-63AD0D58D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4257-EB16-8FF6-0134-3C3E24E4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D717B-BA0E-378F-54EC-CE360233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8779-A014-657A-6BA5-296242CB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3900-EC0B-D0BC-871B-984D2545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70375-CDEB-6144-A28F-8608411C9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6A674-7EB5-E894-B6CA-719DBFB4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0B456-A321-35AD-E167-339F1F11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58F7C-4FEF-AADD-9557-86D7D101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68F7A-C3CE-187C-702E-28879E1F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8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60D2-545B-43CC-85BA-4EF6CF87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8E87E-D10B-6AE3-C933-DD3117D61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67A0B-CC64-B788-E2DC-44BA7C11B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B020D3-790E-C685-AAF5-66BE45066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1D1B2-E223-B347-D4B2-259841C66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4827D-B32A-334F-33C0-14545FB8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C160DD-8239-1301-F699-D43B6A7A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D0F29-9539-84D1-8BF2-0FE6FD70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1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7E6E-9009-8ACA-E0BD-DCF967F0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59AF1-9B44-E769-A58F-E544E743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6A525-AE50-5019-9779-BDDA28F4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D290F-2437-6633-C42D-011A0192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B0236-7971-098F-0444-6391209E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38234-EE04-18CB-E79E-1F1F1973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3F529-ABBE-FC46-50A6-B0A4A534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A58F0-C1A4-B659-336A-40C4D13E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66A00-FDE0-7533-9FB9-9E06A5D7C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FD382-6B8E-E527-3003-72A378D9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BE9F3-F822-A9A6-02A0-463EED82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FF25A-4FD7-4DEF-C24F-56884743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7A385-1BC1-5A9C-E7A2-A92F633D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B3DC-3CD3-BC65-1453-0DA8ADCC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3A0DF-2423-74E8-31D3-0381B4253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55D29-B9D8-5715-49C2-DF3126E51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C6000-08D4-16EE-2BEF-4140EB0B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DD654-4E7B-0B75-15C3-15287262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B6BEA-3298-86ED-5997-EC7182C1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E4A72-326F-E4EE-183D-8354BE8F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F602F-6B0A-DCD3-5C25-C6B732EC1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F80AE-4B39-13CA-6887-CA888537F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44DAA-37B7-7C40-A330-06C595A791B2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73E40-78FB-C0D2-0AA6-F39ED3CF5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9D4E-B1EC-D6CC-CA55-85E2947D7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52C393-E43C-2F46-8DAE-963D82A9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5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room&#10;&#10;Description automatically generated">
            <a:extLst>
              <a:ext uri="{FF2B5EF4-FFF2-40B4-BE49-F238E27FC236}">
                <a16:creationId xmlns:a16="http://schemas.microsoft.com/office/drawing/2014/main" id="{F3D90208-A5E6-5C83-F96F-8F999E8FB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5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Natasha Gilliam</dc:creator>
  <cp:lastModifiedBy>Natasha Gilliam</cp:lastModifiedBy>
  <cp:revision>1</cp:revision>
  <dcterms:created xsi:type="dcterms:W3CDTF">2024-08-16T14:51:53Z</dcterms:created>
  <dcterms:modified xsi:type="dcterms:W3CDTF">2024-08-16T14:52:40Z</dcterms:modified>
</cp:coreProperties>
</file>