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93"/>
    <p:restoredTop sz="94660"/>
  </p:normalViewPr>
  <p:slideViewPr>
    <p:cSldViewPr snapToGrid="0">
      <p:cViewPr varScale="1">
        <p:scale>
          <a:sx n="84" d="100"/>
          <a:sy n="84" d="100"/>
        </p:scale>
        <p:origin x="200" y="9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3B5C33-FE6D-8766-0CCC-6889D2A754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820B54B-21E8-1F14-990E-D7497F59318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9A01EE-3D45-4101-45FD-FA47BBDE7B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057F00-4DB9-DBE3-3D21-EAF615E0C6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B7D905-44E1-E89C-78FB-281F86695C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7863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AE6340-7705-1781-BDD6-4488AC531D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59628-A493-6F00-016A-99CAA4D385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24F002-3978-5C0B-A0E7-EE67A31FC4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7DD6D56-DA8B-BE19-CCD6-E1740ECB3E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019821-A58F-ECB7-36FA-F53D6D9D4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43538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D8A88C2-2BB8-7366-4CD6-5B27A3AE816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DCD6D4E-D6FC-47A4-4945-CAB9178AD9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DE6885F-8ED2-A385-665E-FCA1C1A52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5BD254-9D8D-1862-4421-8AAEF7B385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64740D8-E135-E792-EC4F-D007F057E2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7979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3CDADE-6DBA-D2BC-31EF-EB81F65BE9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65AAC6-04BC-E646-B341-21F137902D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8FD3982-528C-CE00-F21F-36833239A9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02EBD92-0D3F-A1AC-F680-C3DDBE42A1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B8ED2FE-605C-81CA-21C0-5D496E2C97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27977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E19013-119E-877F-5A21-4D6585B98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491CD58-7162-1A43-CEBB-63AD0D58DE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B44257-EB16-8FF6-0134-3C3E24E4B0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B6D717B-BA0E-378F-54EC-CE360233B7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A88779-A014-657A-6BA5-296242CB17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3132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823900-EC0B-D0BC-871B-984D2545A4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70375-CDEB-6144-A28F-8608411C9AF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F56A674-7EB5-E894-B6CA-719DBFB49D5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70B456-A321-35AD-E167-339F1F11F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D358F7C-4FEF-AADD-9557-86D7D101F1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4168F7A-C3CE-187C-702E-28879E1F4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1812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9560D2-545B-43CC-85BA-4EF6CF8774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A8E87E-D10B-6AE3-C933-DD3117D619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B567A0B-CC64-B788-E2DC-44BA7C11B0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6B020D3-790E-C685-AAF5-66BE45066B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BC1D1B2-E223-B347-D4B2-259841C664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74827D-B32A-334F-33C0-14545FB86D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6C160DD-8239-1301-F699-D43B6A7ADA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BD0F29-9539-84D1-8BF2-0FE6FD70C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10104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517E6E-9009-8ACA-E0BD-DCF967F03E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FC59AF1-9B44-E769-A58F-E544E74352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126A525-AE50-5019-9779-BDDA28F4A0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36D290F-2437-6633-C42D-011A01921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5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65B0236-7971-098F-0444-6391209E5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2638234-EE04-18CB-E79E-1F1F19732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673F529-ABBE-FC46-50A6-B0A4A534A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8694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3A58F0-C1A4-B659-336A-40C4D13E84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866A00-FDE0-7533-9FB9-9E06A5D7CC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DFD382-6B8E-E527-3003-72A378D97A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9BE9F3-F822-A9A6-02A0-463EED8264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0CFF25A-4FD7-4DEF-C24F-568847434A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A47A385-1BC1-5A9C-E7A2-A92F633D56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4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D4B3DC-3CD3-BC65-1453-0DA8ADCC5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8F3A0DF-2423-74E8-31D3-0381B4253B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C55D29-B9D8-5715-49C2-DF3126E511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BAC6000-08D4-16EE-2BEF-4140EB0B46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36DD654-4E7B-0B75-15C3-152872620F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CB6BEA-3298-86ED-5997-EC7182C16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06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C3E4A72-326F-E4EE-183D-8354BE8F99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6F602F-6B0A-DCD3-5C25-C6B732EC11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3F80AE-4B39-13CA-6887-CA888537FC8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44DAA-37B7-7C40-A330-06C595A791B2}" type="datetimeFigureOut">
              <a:rPr lang="en-US" smtClean="0"/>
              <a:t>8/16/24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573E40-78FB-C0D2-0AA6-F39ED3CF52D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E7E9D4E-B1EC-D6CC-CA55-85E2947D71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52C393-E43C-2F46-8DAE-963D82A954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8057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group of people in a room&#10;&#10;Description automatically generated">
            <a:extLst>
              <a:ext uri="{FF2B5EF4-FFF2-40B4-BE49-F238E27FC236}">
                <a16:creationId xmlns:a16="http://schemas.microsoft.com/office/drawing/2014/main" id="{F3D90208-A5E6-5C83-F96F-8F999E8FBF7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85556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Natasha Gilliam</dc:creator>
  <cp:lastModifiedBy>Natasha Gilliam</cp:lastModifiedBy>
  <cp:revision>1</cp:revision>
  <dcterms:created xsi:type="dcterms:W3CDTF">2024-08-16T14:51:53Z</dcterms:created>
  <dcterms:modified xsi:type="dcterms:W3CDTF">2024-08-16T14:52:40Z</dcterms:modified>
</cp:coreProperties>
</file>