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13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9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45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12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03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43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7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94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41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8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651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1097280"/>
            <a:ext cx="4074459" cy="1737360"/>
          </a:xfrm>
        </p:spPr>
        <p:txBody>
          <a:bodyPr anchor="t"/>
          <a:lstStyle/>
          <a:p>
            <a:r>
              <a:rPr lang="en-US" dirty="0"/>
              <a:t>TWEET YOUR GRAD!</a:t>
            </a:r>
            <a:br>
              <a:rPr lang="en-US" dirty="0"/>
            </a:b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1143000" y="2990087"/>
            <a:ext cx="3931920" cy="2880360"/>
          </a:xfrm>
        </p:spPr>
        <p:txBody>
          <a:bodyPr>
            <a:normAutofit/>
          </a:bodyPr>
          <a:lstStyle/>
          <a:p>
            <a:r>
              <a:rPr lang="en-US" sz="2400" dirty="0"/>
              <a:t>YOUR NAME HERE </a:t>
            </a:r>
            <a:r>
              <a:rPr lang="en-US" sz="2400"/>
              <a:t>(Or remain Anonymous)</a:t>
            </a:r>
            <a:endParaRPr lang="en-US" sz="2400" dirty="0"/>
          </a:p>
          <a:p>
            <a:endParaRPr lang="en-US" sz="2400" dirty="0"/>
          </a:p>
          <a:p>
            <a:r>
              <a:rPr lang="en-US" sz="2400" i="1" dirty="0"/>
              <a:t>(Please put 30 character message here)</a:t>
            </a:r>
          </a:p>
        </p:txBody>
      </p:sp>
    </p:spTree>
    <p:extLst>
      <p:ext uri="{BB962C8B-B14F-4D97-AF65-F5344CB8AC3E}">
        <p14:creationId xmlns:p14="http://schemas.microsoft.com/office/powerpoint/2010/main" val="293533640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24</TotalTime>
  <Words>21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Corbel</vt:lpstr>
      <vt:lpstr>Basis</vt:lpstr>
      <vt:lpstr>TWEET YOUR GRAD!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SEMESTER AWARD</dc:title>
  <dc:creator>user</dc:creator>
  <cp:lastModifiedBy>Genevieve McKenna</cp:lastModifiedBy>
  <cp:revision>10</cp:revision>
  <dcterms:created xsi:type="dcterms:W3CDTF">2020-05-14T19:04:16Z</dcterms:created>
  <dcterms:modified xsi:type="dcterms:W3CDTF">2021-04-21T20:43:47Z</dcterms:modified>
</cp:coreProperties>
</file>